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1" r:id="rId2"/>
    <p:sldMasterId id="2147483728" r:id="rId3"/>
    <p:sldMasterId id="2147483735" r:id="rId4"/>
  </p:sldMasterIdLst>
  <p:notesMasterIdLst>
    <p:notesMasterId r:id="rId50"/>
  </p:notesMasterIdLst>
  <p:sldIdLst>
    <p:sldId id="678" r:id="rId5"/>
    <p:sldId id="332" r:id="rId6"/>
    <p:sldId id="649" r:id="rId7"/>
    <p:sldId id="932" r:id="rId8"/>
    <p:sldId id="2145707639" r:id="rId9"/>
    <p:sldId id="2145707653" r:id="rId10"/>
    <p:sldId id="2145707633" r:id="rId11"/>
    <p:sldId id="2145707630" r:id="rId12"/>
    <p:sldId id="2145707631" r:id="rId13"/>
    <p:sldId id="2145707632" r:id="rId14"/>
    <p:sldId id="2145707637" r:id="rId15"/>
    <p:sldId id="2145707640" r:id="rId16"/>
    <p:sldId id="2145707641" r:id="rId17"/>
    <p:sldId id="2145707638" r:id="rId18"/>
    <p:sldId id="2145707556" r:id="rId19"/>
    <p:sldId id="955" r:id="rId20"/>
    <p:sldId id="969" r:id="rId21"/>
    <p:sldId id="970" r:id="rId22"/>
    <p:sldId id="971" r:id="rId23"/>
    <p:sldId id="2145707621" r:id="rId24"/>
    <p:sldId id="2145707643" r:id="rId25"/>
    <p:sldId id="2145707648" r:id="rId26"/>
    <p:sldId id="2145707649" r:id="rId27"/>
    <p:sldId id="2145707650" r:id="rId28"/>
    <p:sldId id="2145707651" r:id="rId29"/>
    <p:sldId id="2145707652" r:id="rId30"/>
    <p:sldId id="2145707644" r:id="rId31"/>
    <p:sldId id="2145707645" r:id="rId32"/>
    <p:sldId id="2145707646" r:id="rId33"/>
    <p:sldId id="2145707647" r:id="rId34"/>
    <p:sldId id="2145707625" r:id="rId35"/>
    <p:sldId id="2145707578" r:id="rId36"/>
    <p:sldId id="2145707629" r:id="rId37"/>
    <p:sldId id="358" r:id="rId38"/>
    <p:sldId id="362" r:id="rId39"/>
    <p:sldId id="259" r:id="rId40"/>
    <p:sldId id="256" r:id="rId41"/>
    <p:sldId id="257" r:id="rId42"/>
    <p:sldId id="258" r:id="rId43"/>
    <p:sldId id="2145707634" r:id="rId44"/>
    <p:sldId id="2145707636" r:id="rId45"/>
    <p:sldId id="2145707656" r:id="rId46"/>
    <p:sldId id="2145707623" r:id="rId47"/>
    <p:sldId id="2145707654" r:id="rId48"/>
    <p:sldId id="2145707655" r:id="rId49"/>
  </p:sldIdLst>
  <p:sldSz cx="9144000" cy="6858000" type="screen4x3"/>
  <p:notesSz cx="6858000" cy="9144000"/>
  <p:custShowLst>
    <p:custShow name="Looping intro" id="0">
      <p:sldLst>
        <p:sld r:id="rId6"/>
      </p:sldLst>
    </p:custShow>
  </p:custShowLst>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6" autoAdjust="0"/>
    <p:restoredTop sz="73333" autoAdjust="0"/>
  </p:normalViewPr>
  <p:slideViewPr>
    <p:cSldViewPr>
      <p:cViewPr varScale="1">
        <p:scale>
          <a:sx n="49" d="100"/>
          <a:sy n="49" d="100"/>
        </p:scale>
        <p:origin x="20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D7EA-045B-0F41-823F-A4821EC8332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9B4917D1-DE5F-2044-B08D-71BF604DD971}">
      <dgm:prSet phldrT="[Text]"/>
      <dgm:spPr>
        <a:solidFill>
          <a:schemeClr val="tx1"/>
        </a:solidFill>
      </dgm:spPr>
      <dgm:t>
        <a:bodyPr/>
        <a:lstStyle/>
        <a:p>
          <a:r>
            <a:rPr lang="en-GB" dirty="0"/>
            <a:t>Day 1</a:t>
          </a:r>
        </a:p>
      </dgm:t>
    </dgm:pt>
    <dgm:pt modelId="{20625421-1281-9142-8489-70566C197C38}" type="parTrans" cxnId="{2F0A6A50-E169-FE4B-B20F-E3121025821F}">
      <dgm:prSet/>
      <dgm:spPr/>
      <dgm:t>
        <a:bodyPr/>
        <a:lstStyle/>
        <a:p>
          <a:endParaRPr lang="en-GB"/>
        </a:p>
      </dgm:t>
    </dgm:pt>
    <dgm:pt modelId="{B37D7A7D-9852-764B-886A-DF4CFCFF07C9}" type="sibTrans" cxnId="{2F0A6A50-E169-FE4B-B20F-E3121025821F}">
      <dgm:prSet/>
      <dgm:spPr/>
      <dgm:t>
        <a:bodyPr/>
        <a:lstStyle/>
        <a:p>
          <a:endParaRPr lang="en-GB"/>
        </a:p>
      </dgm:t>
    </dgm:pt>
    <dgm:pt modelId="{000AB09F-F703-3B40-AC6C-BA0A98D9E498}">
      <dgm:prSet phldrT="[Text]"/>
      <dgm:spPr/>
      <dgm:t>
        <a:bodyPr/>
        <a:lstStyle/>
        <a:p>
          <a:r>
            <a:rPr lang="en-GB" dirty="0"/>
            <a:t>Order prescription</a:t>
          </a:r>
        </a:p>
      </dgm:t>
    </dgm:pt>
    <dgm:pt modelId="{118DDE9E-98F5-C04D-BE5F-6AA1807B53DC}" type="parTrans" cxnId="{D2A87E93-F79B-F643-B80A-6B72094A578E}">
      <dgm:prSet/>
      <dgm:spPr/>
      <dgm:t>
        <a:bodyPr/>
        <a:lstStyle/>
        <a:p>
          <a:endParaRPr lang="en-GB"/>
        </a:p>
      </dgm:t>
    </dgm:pt>
    <dgm:pt modelId="{D7A842CC-DB38-2741-B774-E1A3F6255BD0}" type="sibTrans" cxnId="{D2A87E93-F79B-F643-B80A-6B72094A578E}">
      <dgm:prSet/>
      <dgm:spPr/>
      <dgm:t>
        <a:bodyPr/>
        <a:lstStyle/>
        <a:p>
          <a:endParaRPr lang="en-GB"/>
        </a:p>
      </dgm:t>
    </dgm:pt>
    <dgm:pt modelId="{02C29BE3-C814-7A46-848E-682106FF895F}">
      <dgm:prSet phldrT="[Text]"/>
      <dgm:spPr/>
      <dgm:t>
        <a:bodyPr/>
        <a:lstStyle/>
        <a:p>
          <a:r>
            <a:rPr lang="en-GB" dirty="0"/>
            <a:t>Day 3</a:t>
          </a:r>
        </a:p>
      </dgm:t>
    </dgm:pt>
    <dgm:pt modelId="{ED0D7B8F-9B66-4A49-B198-0CEA320004D3}" type="parTrans" cxnId="{C9A57F0A-FB4C-DB45-A665-9B4AAB1B22F7}">
      <dgm:prSet/>
      <dgm:spPr/>
      <dgm:t>
        <a:bodyPr/>
        <a:lstStyle/>
        <a:p>
          <a:endParaRPr lang="en-GB"/>
        </a:p>
      </dgm:t>
    </dgm:pt>
    <dgm:pt modelId="{D73172E5-4710-274A-B637-05EA41AC88BB}" type="sibTrans" cxnId="{C9A57F0A-FB4C-DB45-A665-9B4AAB1B22F7}">
      <dgm:prSet/>
      <dgm:spPr/>
      <dgm:t>
        <a:bodyPr/>
        <a:lstStyle/>
        <a:p>
          <a:endParaRPr lang="en-GB"/>
        </a:p>
      </dgm:t>
    </dgm:pt>
    <dgm:pt modelId="{3700CF6B-E949-764E-B746-537A138E2E6A}">
      <dgm:prSet phldrT="[Text]"/>
      <dgm:spPr/>
      <dgm:t>
        <a:bodyPr/>
        <a:lstStyle/>
        <a:p>
          <a:r>
            <a:rPr lang="en-GB" dirty="0">
              <a:solidFill>
                <a:srgbClr val="0070C0"/>
              </a:solidFill>
            </a:rPr>
            <a:t>Prescription checked and signed by GP</a:t>
          </a:r>
        </a:p>
      </dgm:t>
    </dgm:pt>
    <dgm:pt modelId="{FDF589FC-83C7-D141-A5AB-818F93C35D02}" type="parTrans" cxnId="{458F152C-E073-A546-8AEA-9D43F684A9DE}">
      <dgm:prSet/>
      <dgm:spPr/>
      <dgm:t>
        <a:bodyPr/>
        <a:lstStyle/>
        <a:p>
          <a:endParaRPr lang="en-GB"/>
        </a:p>
      </dgm:t>
    </dgm:pt>
    <dgm:pt modelId="{409124B9-F221-4A47-9980-5100D42F6874}" type="sibTrans" cxnId="{458F152C-E073-A546-8AEA-9D43F684A9DE}">
      <dgm:prSet/>
      <dgm:spPr/>
      <dgm:t>
        <a:bodyPr/>
        <a:lstStyle/>
        <a:p>
          <a:endParaRPr lang="en-GB"/>
        </a:p>
      </dgm:t>
    </dgm:pt>
    <dgm:pt modelId="{AE1F5F0C-D051-BD41-BE31-E7A0FB2C2E07}">
      <dgm:prSet phldrT="[Text]"/>
      <dgm:spPr/>
      <dgm:t>
        <a:bodyPr/>
        <a:lstStyle/>
        <a:p>
          <a:r>
            <a:rPr lang="en-GB" dirty="0">
              <a:solidFill>
                <a:srgbClr val="00B050"/>
              </a:solidFill>
            </a:rPr>
            <a:t>Prescription sent to pharmacy</a:t>
          </a:r>
        </a:p>
      </dgm:t>
    </dgm:pt>
    <dgm:pt modelId="{77E1AE8A-E0B4-9E49-8F4F-A79F67E50191}" type="parTrans" cxnId="{DD2715B1-EBCE-9B43-A601-7BC30013CA26}">
      <dgm:prSet/>
      <dgm:spPr/>
      <dgm:t>
        <a:bodyPr/>
        <a:lstStyle/>
        <a:p>
          <a:endParaRPr lang="en-GB"/>
        </a:p>
      </dgm:t>
    </dgm:pt>
    <dgm:pt modelId="{B67AE103-9983-F047-98FF-916932B4B6AE}" type="sibTrans" cxnId="{DD2715B1-EBCE-9B43-A601-7BC30013CA26}">
      <dgm:prSet/>
      <dgm:spPr/>
      <dgm:t>
        <a:bodyPr/>
        <a:lstStyle/>
        <a:p>
          <a:endParaRPr lang="en-GB"/>
        </a:p>
      </dgm:t>
    </dgm:pt>
    <dgm:pt modelId="{7A04A4C6-ECD3-9D41-8AF7-ADC51803E34C}">
      <dgm:prSet phldrT="[Text]"/>
      <dgm:spPr>
        <a:solidFill>
          <a:srgbClr val="00B050"/>
        </a:solidFill>
      </dgm:spPr>
      <dgm:t>
        <a:bodyPr/>
        <a:lstStyle/>
        <a:p>
          <a:r>
            <a:rPr lang="en-GB" dirty="0"/>
            <a:t>Day 4</a:t>
          </a:r>
        </a:p>
      </dgm:t>
    </dgm:pt>
    <dgm:pt modelId="{D2D93C7B-E61A-4C48-A9B0-8DC2301DC01A}" type="parTrans" cxnId="{FEB7D518-BED5-BE40-BFEE-F057866C656A}">
      <dgm:prSet/>
      <dgm:spPr/>
      <dgm:t>
        <a:bodyPr/>
        <a:lstStyle/>
        <a:p>
          <a:endParaRPr lang="en-GB"/>
        </a:p>
      </dgm:t>
    </dgm:pt>
    <dgm:pt modelId="{B8E140CB-66A9-5847-9DCC-89A3CEA33514}" type="sibTrans" cxnId="{FEB7D518-BED5-BE40-BFEE-F057866C656A}">
      <dgm:prSet/>
      <dgm:spPr/>
      <dgm:t>
        <a:bodyPr/>
        <a:lstStyle/>
        <a:p>
          <a:endParaRPr lang="en-GB"/>
        </a:p>
      </dgm:t>
    </dgm:pt>
    <dgm:pt modelId="{3B3D4928-8C1A-0249-AE3B-F5F133A97180}">
      <dgm:prSet phldrT="[Text]"/>
      <dgm:spPr/>
      <dgm:t>
        <a:bodyPr/>
        <a:lstStyle/>
        <a:p>
          <a:r>
            <a:rPr lang="en-GB" dirty="0">
              <a:solidFill>
                <a:srgbClr val="00B050"/>
              </a:solidFill>
            </a:rPr>
            <a:t>Prescription checked by pharmacy</a:t>
          </a:r>
        </a:p>
      </dgm:t>
    </dgm:pt>
    <dgm:pt modelId="{864BAAE4-8652-4042-9141-7ED211D915AF}" type="parTrans" cxnId="{E40D914B-E7E2-464D-8046-75E9F783B598}">
      <dgm:prSet/>
      <dgm:spPr/>
      <dgm:t>
        <a:bodyPr/>
        <a:lstStyle/>
        <a:p>
          <a:endParaRPr lang="en-GB"/>
        </a:p>
      </dgm:t>
    </dgm:pt>
    <dgm:pt modelId="{19B059FB-991C-424D-9AFD-900F341DEAF7}" type="sibTrans" cxnId="{E40D914B-E7E2-464D-8046-75E9F783B598}">
      <dgm:prSet/>
      <dgm:spPr/>
      <dgm:t>
        <a:bodyPr/>
        <a:lstStyle/>
        <a:p>
          <a:endParaRPr lang="en-GB"/>
        </a:p>
      </dgm:t>
    </dgm:pt>
    <dgm:pt modelId="{36A34E75-5882-2849-B2CC-3D061FF286AA}">
      <dgm:prSet/>
      <dgm:spPr>
        <a:solidFill>
          <a:srgbClr val="00B050"/>
        </a:solidFill>
      </dgm:spPr>
      <dgm:t>
        <a:bodyPr/>
        <a:lstStyle/>
        <a:p>
          <a:r>
            <a:rPr lang="en-GB" dirty="0"/>
            <a:t>Day 5-6</a:t>
          </a:r>
        </a:p>
      </dgm:t>
    </dgm:pt>
    <dgm:pt modelId="{A912F53C-C4FC-D94A-B790-5B1800132297}" type="parTrans" cxnId="{A5AA46CA-4988-AB4F-9C0C-F996AA419BBB}">
      <dgm:prSet/>
      <dgm:spPr/>
      <dgm:t>
        <a:bodyPr/>
        <a:lstStyle/>
        <a:p>
          <a:endParaRPr lang="en-GB"/>
        </a:p>
      </dgm:t>
    </dgm:pt>
    <dgm:pt modelId="{1B5528F7-6621-634C-ABD3-E7B8A0D186C0}" type="sibTrans" cxnId="{A5AA46CA-4988-AB4F-9C0C-F996AA419BBB}">
      <dgm:prSet/>
      <dgm:spPr/>
      <dgm:t>
        <a:bodyPr/>
        <a:lstStyle/>
        <a:p>
          <a:endParaRPr lang="en-GB"/>
        </a:p>
      </dgm:t>
    </dgm:pt>
    <dgm:pt modelId="{0115AA1D-C297-2249-8F2C-C575A7C5046E}">
      <dgm:prSet/>
      <dgm:spPr/>
      <dgm:t>
        <a:bodyPr/>
        <a:lstStyle/>
        <a:p>
          <a:r>
            <a:rPr lang="en-GB" dirty="0">
              <a:solidFill>
                <a:srgbClr val="00B050"/>
              </a:solidFill>
            </a:rPr>
            <a:t>Stock ordered for prescription</a:t>
          </a:r>
        </a:p>
      </dgm:t>
    </dgm:pt>
    <dgm:pt modelId="{E2B2F90D-C533-7148-AC6D-F2A88BCEDBB7}" type="parTrans" cxnId="{14088C89-727E-1C4E-8A14-BAACAB4483F0}">
      <dgm:prSet/>
      <dgm:spPr/>
      <dgm:t>
        <a:bodyPr/>
        <a:lstStyle/>
        <a:p>
          <a:endParaRPr lang="en-GB"/>
        </a:p>
      </dgm:t>
    </dgm:pt>
    <dgm:pt modelId="{2157D043-FA69-F542-97E1-31AFF7789BAB}" type="sibTrans" cxnId="{14088C89-727E-1C4E-8A14-BAACAB4483F0}">
      <dgm:prSet/>
      <dgm:spPr/>
      <dgm:t>
        <a:bodyPr/>
        <a:lstStyle/>
        <a:p>
          <a:endParaRPr lang="en-GB"/>
        </a:p>
      </dgm:t>
    </dgm:pt>
    <dgm:pt modelId="{9557EE87-98D4-CF44-B026-CC6CFCF7B50A}">
      <dgm:prSet/>
      <dgm:spPr>
        <a:solidFill>
          <a:schemeClr val="tx1"/>
        </a:solidFill>
      </dgm:spPr>
      <dgm:t>
        <a:bodyPr/>
        <a:lstStyle/>
        <a:p>
          <a:r>
            <a:rPr lang="en-GB" dirty="0"/>
            <a:t>Day 7</a:t>
          </a:r>
        </a:p>
      </dgm:t>
    </dgm:pt>
    <dgm:pt modelId="{29C72FA7-FC58-4C47-A21E-35F9781A69BA}" type="parTrans" cxnId="{31889A97-6CA7-D444-A324-0C0399F1CE75}">
      <dgm:prSet/>
      <dgm:spPr/>
      <dgm:t>
        <a:bodyPr/>
        <a:lstStyle/>
        <a:p>
          <a:endParaRPr lang="en-GB"/>
        </a:p>
      </dgm:t>
    </dgm:pt>
    <dgm:pt modelId="{D673C5D8-0935-5641-B654-B63020BE6002}" type="sibTrans" cxnId="{31889A97-6CA7-D444-A324-0C0399F1CE75}">
      <dgm:prSet/>
      <dgm:spPr/>
      <dgm:t>
        <a:bodyPr/>
        <a:lstStyle/>
        <a:p>
          <a:endParaRPr lang="en-GB"/>
        </a:p>
      </dgm:t>
    </dgm:pt>
    <dgm:pt modelId="{864C3FAA-5F11-AB44-A4CA-979605F2E521}">
      <dgm:prSet/>
      <dgm:spPr/>
      <dgm:t>
        <a:bodyPr/>
        <a:lstStyle/>
        <a:p>
          <a:r>
            <a:rPr lang="en-GB" dirty="0"/>
            <a:t>Collect prescription</a:t>
          </a:r>
        </a:p>
      </dgm:t>
    </dgm:pt>
    <dgm:pt modelId="{DC5FA4CB-8B1F-A841-A7AF-F869F32ACF2A}" type="parTrans" cxnId="{C7307BD1-C153-A94B-8C5D-FF64E133DEDB}">
      <dgm:prSet/>
      <dgm:spPr/>
      <dgm:t>
        <a:bodyPr/>
        <a:lstStyle/>
        <a:p>
          <a:endParaRPr lang="en-GB"/>
        </a:p>
      </dgm:t>
    </dgm:pt>
    <dgm:pt modelId="{7C939F23-5995-E942-8366-139756BB69F8}" type="sibTrans" cxnId="{C7307BD1-C153-A94B-8C5D-FF64E133DEDB}">
      <dgm:prSet/>
      <dgm:spPr/>
      <dgm:t>
        <a:bodyPr/>
        <a:lstStyle/>
        <a:p>
          <a:endParaRPr lang="en-GB"/>
        </a:p>
      </dgm:t>
    </dgm:pt>
    <dgm:pt modelId="{87A74322-306C-E44C-9445-28D24EA65A8F}">
      <dgm:prSet phldrT="[Text]"/>
      <dgm:spPr/>
      <dgm:t>
        <a:bodyPr/>
        <a:lstStyle/>
        <a:p>
          <a:r>
            <a:rPr lang="en-GB" dirty="0"/>
            <a:t>In person or via app</a:t>
          </a:r>
        </a:p>
      </dgm:t>
    </dgm:pt>
    <dgm:pt modelId="{1ADCB761-8418-1E46-BE58-9B15829AE5E2}" type="parTrans" cxnId="{4785C0AE-8FA5-764B-9FD8-BD4AEF8DD4FF}">
      <dgm:prSet/>
      <dgm:spPr/>
      <dgm:t>
        <a:bodyPr/>
        <a:lstStyle/>
        <a:p>
          <a:endParaRPr lang="en-GB"/>
        </a:p>
      </dgm:t>
    </dgm:pt>
    <dgm:pt modelId="{3CE4D92A-D4B1-EA47-8E3F-74533B85E9C3}" type="sibTrans" cxnId="{4785C0AE-8FA5-764B-9FD8-BD4AEF8DD4FF}">
      <dgm:prSet/>
      <dgm:spPr/>
      <dgm:t>
        <a:bodyPr/>
        <a:lstStyle/>
        <a:p>
          <a:endParaRPr lang="en-GB"/>
        </a:p>
      </dgm:t>
    </dgm:pt>
    <dgm:pt modelId="{982A8550-D3B6-B542-A1FE-7F490E7BC0EF}" type="pres">
      <dgm:prSet presAssocID="{8348D7EA-045B-0F41-823F-A4821EC83324}" presName="linearFlow" presStyleCnt="0">
        <dgm:presLayoutVars>
          <dgm:dir/>
          <dgm:animLvl val="lvl"/>
          <dgm:resizeHandles val="exact"/>
        </dgm:presLayoutVars>
      </dgm:prSet>
      <dgm:spPr/>
    </dgm:pt>
    <dgm:pt modelId="{27251506-12EB-7D45-96D4-A78DD85DA5BF}" type="pres">
      <dgm:prSet presAssocID="{9B4917D1-DE5F-2044-B08D-71BF604DD971}" presName="composite" presStyleCnt="0"/>
      <dgm:spPr/>
    </dgm:pt>
    <dgm:pt modelId="{A8329569-0C4B-1942-AFB1-66FE52EFFB2A}" type="pres">
      <dgm:prSet presAssocID="{9B4917D1-DE5F-2044-B08D-71BF604DD971}" presName="parentText" presStyleLbl="alignNode1" presStyleIdx="0" presStyleCnt="5">
        <dgm:presLayoutVars>
          <dgm:chMax val="1"/>
          <dgm:bulletEnabled val="1"/>
        </dgm:presLayoutVars>
      </dgm:prSet>
      <dgm:spPr/>
    </dgm:pt>
    <dgm:pt modelId="{A55365AE-2DD4-874F-B473-A6D312627DEA}" type="pres">
      <dgm:prSet presAssocID="{9B4917D1-DE5F-2044-B08D-71BF604DD971}" presName="descendantText" presStyleLbl="alignAcc1" presStyleIdx="0" presStyleCnt="5">
        <dgm:presLayoutVars>
          <dgm:bulletEnabled val="1"/>
        </dgm:presLayoutVars>
      </dgm:prSet>
      <dgm:spPr/>
    </dgm:pt>
    <dgm:pt modelId="{319A05BE-256A-1246-9014-8E2A0403FF77}" type="pres">
      <dgm:prSet presAssocID="{B37D7A7D-9852-764B-886A-DF4CFCFF07C9}" presName="sp" presStyleCnt="0"/>
      <dgm:spPr/>
    </dgm:pt>
    <dgm:pt modelId="{73F526EE-06F2-0445-8BC2-F986733CCAF6}" type="pres">
      <dgm:prSet presAssocID="{02C29BE3-C814-7A46-848E-682106FF895F}" presName="composite" presStyleCnt="0"/>
      <dgm:spPr/>
    </dgm:pt>
    <dgm:pt modelId="{5F65C651-69E6-604F-BD80-AA84AA87C37B}" type="pres">
      <dgm:prSet presAssocID="{02C29BE3-C814-7A46-848E-682106FF895F}" presName="parentText" presStyleLbl="alignNode1" presStyleIdx="1" presStyleCnt="5">
        <dgm:presLayoutVars>
          <dgm:chMax val="1"/>
          <dgm:bulletEnabled val="1"/>
        </dgm:presLayoutVars>
      </dgm:prSet>
      <dgm:spPr/>
    </dgm:pt>
    <dgm:pt modelId="{3261BEEA-D30B-5349-9B3B-001080245006}" type="pres">
      <dgm:prSet presAssocID="{02C29BE3-C814-7A46-848E-682106FF895F}" presName="descendantText" presStyleLbl="alignAcc1" presStyleIdx="1" presStyleCnt="5">
        <dgm:presLayoutVars>
          <dgm:bulletEnabled val="1"/>
        </dgm:presLayoutVars>
      </dgm:prSet>
      <dgm:spPr/>
    </dgm:pt>
    <dgm:pt modelId="{B2C46EAA-1873-B341-A0A7-401FB3921C7F}" type="pres">
      <dgm:prSet presAssocID="{D73172E5-4710-274A-B637-05EA41AC88BB}" presName="sp" presStyleCnt="0"/>
      <dgm:spPr/>
    </dgm:pt>
    <dgm:pt modelId="{2E5F11FF-CFC7-AA4E-881A-F5DD2CADE36B}" type="pres">
      <dgm:prSet presAssocID="{7A04A4C6-ECD3-9D41-8AF7-ADC51803E34C}" presName="composite" presStyleCnt="0"/>
      <dgm:spPr/>
    </dgm:pt>
    <dgm:pt modelId="{DA307E4A-1AF6-6742-9A85-BCFF78EB398F}" type="pres">
      <dgm:prSet presAssocID="{7A04A4C6-ECD3-9D41-8AF7-ADC51803E34C}" presName="parentText" presStyleLbl="alignNode1" presStyleIdx="2" presStyleCnt="5">
        <dgm:presLayoutVars>
          <dgm:chMax val="1"/>
          <dgm:bulletEnabled val="1"/>
        </dgm:presLayoutVars>
      </dgm:prSet>
      <dgm:spPr/>
    </dgm:pt>
    <dgm:pt modelId="{A6104A8A-139C-F74A-844F-CDC0398A9705}" type="pres">
      <dgm:prSet presAssocID="{7A04A4C6-ECD3-9D41-8AF7-ADC51803E34C}" presName="descendantText" presStyleLbl="alignAcc1" presStyleIdx="2" presStyleCnt="5">
        <dgm:presLayoutVars>
          <dgm:bulletEnabled val="1"/>
        </dgm:presLayoutVars>
      </dgm:prSet>
      <dgm:spPr/>
    </dgm:pt>
    <dgm:pt modelId="{4C2CEA1A-5A88-3E47-8C20-BC67CAD5E573}" type="pres">
      <dgm:prSet presAssocID="{B8E140CB-66A9-5847-9DCC-89A3CEA33514}" presName="sp" presStyleCnt="0"/>
      <dgm:spPr/>
    </dgm:pt>
    <dgm:pt modelId="{A2FF2909-1699-B54D-BA70-754F7C1F150B}" type="pres">
      <dgm:prSet presAssocID="{36A34E75-5882-2849-B2CC-3D061FF286AA}" presName="composite" presStyleCnt="0"/>
      <dgm:spPr/>
    </dgm:pt>
    <dgm:pt modelId="{A1BEE5F4-8F60-5641-881E-B45BBB03A44A}" type="pres">
      <dgm:prSet presAssocID="{36A34E75-5882-2849-B2CC-3D061FF286AA}" presName="parentText" presStyleLbl="alignNode1" presStyleIdx="3" presStyleCnt="5">
        <dgm:presLayoutVars>
          <dgm:chMax val="1"/>
          <dgm:bulletEnabled val="1"/>
        </dgm:presLayoutVars>
      </dgm:prSet>
      <dgm:spPr/>
    </dgm:pt>
    <dgm:pt modelId="{39F527B5-1058-9945-932F-5570115C0A5D}" type="pres">
      <dgm:prSet presAssocID="{36A34E75-5882-2849-B2CC-3D061FF286AA}" presName="descendantText" presStyleLbl="alignAcc1" presStyleIdx="3" presStyleCnt="5">
        <dgm:presLayoutVars>
          <dgm:bulletEnabled val="1"/>
        </dgm:presLayoutVars>
      </dgm:prSet>
      <dgm:spPr/>
    </dgm:pt>
    <dgm:pt modelId="{7479EA82-5B96-0D48-8F50-6F9700E896E7}" type="pres">
      <dgm:prSet presAssocID="{1B5528F7-6621-634C-ABD3-E7B8A0D186C0}" presName="sp" presStyleCnt="0"/>
      <dgm:spPr/>
    </dgm:pt>
    <dgm:pt modelId="{EB4BD873-7FD7-A849-819A-EDC8CBD37EDF}" type="pres">
      <dgm:prSet presAssocID="{9557EE87-98D4-CF44-B026-CC6CFCF7B50A}" presName="composite" presStyleCnt="0"/>
      <dgm:spPr/>
    </dgm:pt>
    <dgm:pt modelId="{EC7D4A7E-36B7-324C-8F9A-C8A36753D617}" type="pres">
      <dgm:prSet presAssocID="{9557EE87-98D4-CF44-B026-CC6CFCF7B50A}" presName="parentText" presStyleLbl="alignNode1" presStyleIdx="4" presStyleCnt="5">
        <dgm:presLayoutVars>
          <dgm:chMax val="1"/>
          <dgm:bulletEnabled val="1"/>
        </dgm:presLayoutVars>
      </dgm:prSet>
      <dgm:spPr/>
    </dgm:pt>
    <dgm:pt modelId="{FFB828C0-14E4-EF4C-B2D3-BD6524C3CA2B}" type="pres">
      <dgm:prSet presAssocID="{9557EE87-98D4-CF44-B026-CC6CFCF7B50A}" presName="descendantText" presStyleLbl="alignAcc1" presStyleIdx="4" presStyleCnt="5">
        <dgm:presLayoutVars>
          <dgm:bulletEnabled val="1"/>
        </dgm:presLayoutVars>
      </dgm:prSet>
      <dgm:spPr/>
    </dgm:pt>
  </dgm:ptLst>
  <dgm:cxnLst>
    <dgm:cxn modelId="{DDD54406-59D4-C44F-97CC-CDCCCAEB55C6}" type="presOf" srcId="{8348D7EA-045B-0F41-823F-A4821EC83324}" destId="{982A8550-D3B6-B542-A1FE-7F490E7BC0EF}" srcOrd="0" destOrd="0" presId="urn:microsoft.com/office/officeart/2005/8/layout/chevron2"/>
    <dgm:cxn modelId="{97A86D0A-8262-B146-B632-5FF427580733}" type="presOf" srcId="{0115AA1D-C297-2249-8F2C-C575A7C5046E}" destId="{39F527B5-1058-9945-932F-5570115C0A5D}" srcOrd="0" destOrd="0" presId="urn:microsoft.com/office/officeart/2005/8/layout/chevron2"/>
    <dgm:cxn modelId="{C9A57F0A-FB4C-DB45-A665-9B4AAB1B22F7}" srcId="{8348D7EA-045B-0F41-823F-A4821EC83324}" destId="{02C29BE3-C814-7A46-848E-682106FF895F}" srcOrd="1" destOrd="0" parTransId="{ED0D7B8F-9B66-4A49-B198-0CEA320004D3}" sibTransId="{D73172E5-4710-274A-B637-05EA41AC88BB}"/>
    <dgm:cxn modelId="{339CAA17-2D32-7546-B6A4-35E7861E5821}" type="presOf" srcId="{87A74322-306C-E44C-9445-28D24EA65A8F}" destId="{A55365AE-2DD4-874F-B473-A6D312627DEA}" srcOrd="0" destOrd="1" presId="urn:microsoft.com/office/officeart/2005/8/layout/chevron2"/>
    <dgm:cxn modelId="{FEB7D518-BED5-BE40-BFEE-F057866C656A}" srcId="{8348D7EA-045B-0F41-823F-A4821EC83324}" destId="{7A04A4C6-ECD3-9D41-8AF7-ADC51803E34C}" srcOrd="2" destOrd="0" parTransId="{D2D93C7B-E61A-4C48-A9B0-8DC2301DC01A}" sibTransId="{B8E140CB-66A9-5847-9DCC-89A3CEA33514}"/>
    <dgm:cxn modelId="{6AA13B1B-5645-0140-9791-A3F553AC8F0F}" type="presOf" srcId="{3700CF6B-E949-764E-B746-537A138E2E6A}" destId="{3261BEEA-D30B-5349-9B3B-001080245006}" srcOrd="0" destOrd="0" presId="urn:microsoft.com/office/officeart/2005/8/layout/chevron2"/>
    <dgm:cxn modelId="{458F152C-E073-A546-8AEA-9D43F684A9DE}" srcId="{02C29BE3-C814-7A46-848E-682106FF895F}" destId="{3700CF6B-E949-764E-B746-537A138E2E6A}" srcOrd="0" destOrd="0" parTransId="{FDF589FC-83C7-D141-A5AB-818F93C35D02}" sibTransId="{409124B9-F221-4A47-9980-5100D42F6874}"/>
    <dgm:cxn modelId="{81554F5D-FC69-324B-BFCF-C538463F22B4}" type="presOf" srcId="{02C29BE3-C814-7A46-848E-682106FF895F}" destId="{5F65C651-69E6-604F-BD80-AA84AA87C37B}" srcOrd="0" destOrd="0" presId="urn:microsoft.com/office/officeart/2005/8/layout/chevron2"/>
    <dgm:cxn modelId="{6B298F63-28AC-BE4E-9DE1-47AAD5672740}" type="presOf" srcId="{3B3D4928-8C1A-0249-AE3B-F5F133A97180}" destId="{A6104A8A-139C-F74A-844F-CDC0398A9705}" srcOrd="0" destOrd="0" presId="urn:microsoft.com/office/officeart/2005/8/layout/chevron2"/>
    <dgm:cxn modelId="{9AFE7C46-E8B3-FF44-8D0A-4AFB3CD679D8}" type="presOf" srcId="{9B4917D1-DE5F-2044-B08D-71BF604DD971}" destId="{A8329569-0C4B-1942-AFB1-66FE52EFFB2A}" srcOrd="0" destOrd="0" presId="urn:microsoft.com/office/officeart/2005/8/layout/chevron2"/>
    <dgm:cxn modelId="{E40D914B-E7E2-464D-8046-75E9F783B598}" srcId="{7A04A4C6-ECD3-9D41-8AF7-ADC51803E34C}" destId="{3B3D4928-8C1A-0249-AE3B-F5F133A97180}" srcOrd="0" destOrd="0" parTransId="{864BAAE4-8652-4042-9141-7ED211D915AF}" sibTransId="{19B059FB-991C-424D-9AFD-900F341DEAF7}"/>
    <dgm:cxn modelId="{3DC0336E-C6BB-1849-90FA-857B0B8AEC2F}" type="presOf" srcId="{000AB09F-F703-3B40-AC6C-BA0A98D9E498}" destId="{A55365AE-2DD4-874F-B473-A6D312627DEA}" srcOrd="0" destOrd="0" presId="urn:microsoft.com/office/officeart/2005/8/layout/chevron2"/>
    <dgm:cxn modelId="{2F0A6A50-E169-FE4B-B20F-E3121025821F}" srcId="{8348D7EA-045B-0F41-823F-A4821EC83324}" destId="{9B4917D1-DE5F-2044-B08D-71BF604DD971}" srcOrd="0" destOrd="0" parTransId="{20625421-1281-9142-8489-70566C197C38}" sibTransId="{B37D7A7D-9852-764B-886A-DF4CFCFF07C9}"/>
    <dgm:cxn modelId="{DFE0DB88-794B-4245-940F-AA956FD51585}" type="presOf" srcId="{AE1F5F0C-D051-BD41-BE31-E7A0FB2C2E07}" destId="{3261BEEA-D30B-5349-9B3B-001080245006}" srcOrd="0" destOrd="1" presId="urn:microsoft.com/office/officeart/2005/8/layout/chevron2"/>
    <dgm:cxn modelId="{14088C89-727E-1C4E-8A14-BAACAB4483F0}" srcId="{36A34E75-5882-2849-B2CC-3D061FF286AA}" destId="{0115AA1D-C297-2249-8F2C-C575A7C5046E}" srcOrd="0" destOrd="0" parTransId="{E2B2F90D-C533-7148-AC6D-F2A88BCEDBB7}" sibTransId="{2157D043-FA69-F542-97E1-31AFF7789BAB}"/>
    <dgm:cxn modelId="{D2A87E93-F79B-F643-B80A-6B72094A578E}" srcId="{9B4917D1-DE5F-2044-B08D-71BF604DD971}" destId="{000AB09F-F703-3B40-AC6C-BA0A98D9E498}" srcOrd="0" destOrd="0" parTransId="{118DDE9E-98F5-C04D-BE5F-6AA1807B53DC}" sibTransId="{D7A842CC-DB38-2741-B774-E1A3F6255BD0}"/>
    <dgm:cxn modelId="{31889A97-6CA7-D444-A324-0C0399F1CE75}" srcId="{8348D7EA-045B-0F41-823F-A4821EC83324}" destId="{9557EE87-98D4-CF44-B026-CC6CFCF7B50A}" srcOrd="4" destOrd="0" parTransId="{29C72FA7-FC58-4C47-A21E-35F9781A69BA}" sibTransId="{D673C5D8-0935-5641-B654-B63020BE6002}"/>
    <dgm:cxn modelId="{4785C0AE-8FA5-764B-9FD8-BD4AEF8DD4FF}" srcId="{9B4917D1-DE5F-2044-B08D-71BF604DD971}" destId="{87A74322-306C-E44C-9445-28D24EA65A8F}" srcOrd="1" destOrd="0" parTransId="{1ADCB761-8418-1E46-BE58-9B15829AE5E2}" sibTransId="{3CE4D92A-D4B1-EA47-8E3F-74533B85E9C3}"/>
    <dgm:cxn modelId="{DA7B85AF-358F-8F4E-8232-17B80790C67B}" type="presOf" srcId="{9557EE87-98D4-CF44-B026-CC6CFCF7B50A}" destId="{EC7D4A7E-36B7-324C-8F9A-C8A36753D617}" srcOrd="0" destOrd="0" presId="urn:microsoft.com/office/officeart/2005/8/layout/chevron2"/>
    <dgm:cxn modelId="{DD2715B1-EBCE-9B43-A601-7BC30013CA26}" srcId="{02C29BE3-C814-7A46-848E-682106FF895F}" destId="{AE1F5F0C-D051-BD41-BE31-E7A0FB2C2E07}" srcOrd="1" destOrd="0" parTransId="{77E1AE8A-E0B4-9E49-8F4F-A79F67E50191}" sibTransId="{B67AE103-9983-F047-98FF-916932B4B6AE}"/>
    <dgm:cxn modelId="{DE6C4FBC-7BE4-B943-A8ED-79188DCCDF1C}" type="presOf" srcId="{7A04A4C6-ECD3-9D41-8AF7-ADC51803E34C}" destId="{DA307E4A-1AF6-6742-9A85-BCFF78EB398F}" srcOrd="0" destOrd="0" presId="urn:microsoft.com/office/officeart/2005/8/layout/chevron2"/>
    <dgm:cxn modelId="{589561CA-9351-7342-9CFD-9252512BEC99}" type="presOf" srcId="{36A34E75-5882-2849-B2CC-3D061FF286AA}" destId="{A1BEE5F4-8F60-5641-881E-B45BBB03A44A}" srcOrd="0" destOrd="0" presId="urn:microsoft.com/office/officeart/2005/8/layout/chevron2"/>
    <dgm:cxn modelId="{A5AA46CA-4988-AB4F-9C0C-F996AA419BBB}" srcId="{8348D7EA-045B-0F41-823F-A4821EC83324}" destId="{36A34E75-5882-2849-B2CC-3D061FF286AA}" srcOrd="3" destOrd="0" parTransId="{A912F53C-C4FC-D94A-B790-5B1800132297}" sibTransId="{1B5528F7-6621-634C-ABD3-E7B8A0D186C0}"/>
    <dgm:cxn modelId="{C7307BD1-C153-A94B-8C5D-FF64E133DEDB}" srcId="{9557EE87-98D4-CF44-B026-CC6CFCF7B50A}" destId="{864C3FAA-5F11-AB44-A4CA-979605F2E521}" srcOrd="0" destOrd="0" parTransId="{DC5FA4CB-8B1F-A841-A7AF-F869F32ACF2A}" sibTransId="{7C939F23-5995-E942-8366-139756BB69F8}"/>
    <dgm:cxn modelId="{9D3F94F9-A7A6-2F49-AD0E-FA68131F4CE6}" type="presOf" srcId="{864C3FAA-5F11-AB44-A4CA-979605F2E521}" destId="{FFB828C0-14E4-EF4C-B2D3-BD6524C3CA2B}" srcOrd="0" destOrd="0" presId="urn:microsoft.com/office/officeart/2005/8/layout/chevron2"/>
    <dgm:cxn modelId="{3F03FF9D-F637-D542-A121-3A4AA5643B6C}" type="presParOf" srcId="{982A8550-D3B6-B542-A1FE-7F490E7BC0EF}" destId="{27251506-12EB-7D45-96D4-A78DD85DA5BF}" srcOrd="0" destOrd="0" presId="urn:microsoft.com/office/officeart/2005/8/layout/chevron2"/>
    <dgm:cxn modelId="{AACE3A89-FE7D-BE46-B870-6854341FC9F2}" type="presParOf" srcId="{27251506-12EB-7D45-96D4-A78DD85DA5BF}" destId="{A8329569-0C4B-1942-AFB1-66FE52EFFB2A}" srcOrd="0" destOrd="0" presId="urn:microsoft.com/office/officeart/2005/8/layout/chevron2"/>
    <dgm:cxn modelId="{2CC7B306-5503-4340-B93A-3161F40A976B}" type="presParOf" srcId="{27251506-12EB-7D45-96D4-A78DD85DA5BF}" destId="{A55365AE-2DD4-874F-B473-A6D312627DEA}" srcOrd="1" destOrd="0" presId="urn:microsoft.com/office/officeart/2005/8/layout/chevron2"/>
    <dgm:cxn modelId="{F6D546A1-8BA3-C641-BC58-F5288F326BE4}" type="presParOf" srcId="{982A8550-D3B6-B542-A1FE-7F490E7BC0EF}" destId="{319A05BE-256A-1246-9014-8E2A0403FF77}" srcOrd="1" destOrd="0" presId="urn:microsoft.com/office/officeart/2005/8/layout/chevron2"/>
    <dgm:cxn modelId="{017FE2C3-3C85-304F-A192-121855592E2F}" type="presParOf" srcId="{982A8550-D3B6-B542-A1FE-7F490E7BC0EF}" destId="{73F526EE-06F2-0445-8BC2-F986733CCAF6}" srcOrd="2" destOrd="0" presId="urn:microsoft.com/office/officeart/2005/8/layout/chevron2"/>
    <dgm:cxn modelId="{626E3155-BAEA-7F46-B5BC-EC3CF873C2BB}" type="presParOf" srcId="{73F526EE-06F2-0445-8BC2-F986733CCAF6}" destId="{5F65C651-69E6-604F-BD80-AA84AA87C37B}" srcOrd="0" destOrd="0" presId="urn:microsoft.com/office/officeart/2005/8/layout/chevron2"/>
    <dgm:cxn modelId="{2C626BF6-AA2B-BA4E-85DB-968245CB85FF}" type="presParOf" srcId="{73F526EE-06F2-0445-8BC2-F986733CCAF6}" destId="{3261BEEA-D30B-5349-9B3B-001080245006}" srcOrd="1" destOrd="0" presId="urn:microsoft.com/office/officeart/2005/8/layout/chevron2"/>
    <dgm:cxn modelId="{3B10DD28-B2AF-7C40-850D-85180CAB2567}" type="presParOf" srcId="{982A8550-D3B6-B542-A1FE-7F490E7BC0EF}" destId="{B2C46EAA-1873-B341-A0A7-401FB3921C7F}" srcOrd="3" destOrd="0" presId="urn:microsoft.com/office/officeart/2005/8/layout/chevron2"/>
    <dgm:cxn modelId="{CD2613DA-91BC-164C-A05C-1C61BACC007B}" type="presParOf" srcId="{982A8550-D3B6-B542-A1FE-7F490E7BC0EF}" destId="{2E5F11FF-CFC7-AA4E-881A-F5DD2CADE36B}" srcOrd="4" destOrd="0" presId="urn:microsoft.com/office/officeart/2005/8/layout/chevron2"/>
    <dgm:cxn modelId="{93D8A070-97B0-D849-B079-B45016FC94F5}" type="presParOf" srcId="{2E5F11FF-CFC7-AA4E-881A-F5DD2CADE36B}" destId="{DA307E4A-1AF6-6742-9A85-BCFF78EB398F}" srcOrd="0" destOrd="0" presId="urn:microsoft.com/office/officeart/2005/8/layout/chevron2"/>
    <dgm:cxn modelId="{90F75FED-0316-5C42-9DA8-C5F19BB39B16}" type="presParOf" srcId="{2E5F11FF-CFC7-AA4E-881A-F5DD2CADE36B}" destId="{A6104A8A-139C-F74A-844F-CDC0398A9705}" srcOrd="1" destOrd="0" presId="urn:microsoft.com/office/officeart/2005/8/layout/chevron2"/>
    <dgm:cxn modelId="{5977B29C-A16F-9E40-963A-601B97BF9E94}" type="presParOf" srcId="{982A8550-D3B6-B542-A1FE-7F490E7BC0EF}" destId="{4C2CEA1A-5A88-3E47-8C20-BC67CAD5E573}" srcOrd="5" destOrd="0" presId="urn:microsoft.com/office/officeart/2005/8/layout/chevron2"/>
    <dgm:cxn modelId="{FC7B4B4B-03D3-A84B-888B-F1069D8B1106}" type="presParOf" srcId="{982A8550-D3B6-B542-A1FE-7F490E7BC0EF}" destId="{A2FF2909-1699-B54D-BA70-754F7C1F150B}" srcOrd="6" destOrd="0" presId="urn:microsoft.com/office/officeart/2005/8/layout/chevron2"/>
    <dgm:cxn modelId="{FB0F6C5B-016B-7643-9BF3-51218A1F624F}" type="presParOf" srcId="{A2FF2909-1699-B54D-BA70-754F7C1F150B}" destId="{A1BEE5F4-8F60-5641-881E-B45BBB03A44A}" srcOrd="0" destOrd="0" presId="urn:microsoft.com/office/officeart/2005/8/layout/chevron2"/>
    <dgm:cxn modelId="{4E5C5103-A9F7-AB4C-8043-3A5C5915C383}" type="presParOf" srcId="{A2FF2909-1699-B54D-BA70-754F7C1F150B}" destId="{39F527B5-1058-9945-932F-5570115C0A5D}" srcOrd="1" destOrd="0" presId="urn:microsoft.com/office/officeart/2005/8/layout/chevron2"/>
    <dgm:cxn modelId="{7C5E94D8-D4AA-C94C-BA75-AA7F74D110CF}" type="presParOf" srcId="{982A8550-D3B6-B542-A1FE-7F490E7BC0EF}" destId="{7479EA82-5B96-0D48-8F50-6F9700E896E7}" srcOrd="7" destOrd="0" presId="urn:microsoft.com/office/officeart/2005/8/layout/chevron2"/>
    <dgm:cxn modelId="{FF53EB09-F6E5-BE47-9770-2CE624DEEDC2}" type="presParOf" srcId="{982A8550-D3B6-B542-A1FE-7F490E7BC0EF}" destId="{EB4BD873-7FD7-A849-819A-EDC8CBD37EDF}" srcOrd="8" destOrd="0" presId="urn:microsoft.com/office/officeart/2005/8/layout/chevron2"/>
    <dgm:cxn modelId="{960A061D-8D16-4A4D-B16B-1B80BE702A42}" type="presParOf" srcId="{EB4BD873-7FD7-A849-819A-EDC8CBD37EDF}" destId="{EC7D4A7E-36B7-324C-8F9A-C8A36753D617}" srcOrd="0" destOrd="0" presId="urn:microsoft.com/office/officeart/2005/8/layout/chevron2"/>
    <dgm:cxn modelId="{10DF9AC5-A621-BD4E-B7AB-17C4B261D6F2}" type="presParOf" srcId="{EB4BD873-7FD7-A849-819A-EDC8CBD37EDF}" destId="{FFB828C0-14E4-EF4C-B2D3-BD6524C3CA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8D7EA-045B-0F41-823F-A4821EC8332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9B4917D1-DE5F-2044-B08D-71BF604DD971}">
      <dgm:prSet phldrT="[Text]"/>
      <dgm:spPr>
        <a:solidFill>
          <a:schemeClr val="tx1"/>
        </a:solidFill>
      </dgm:spPr>
      <dgm:t>
        <a:bodyPr/>
        <a:lstStyle/>
        <a:p>
          <a:r>
            <a:rPr lang="en-GB" dirty="0"/>
            <a:t>Day 1</a:t>
          </a:r>
        </a:p>
      </dgm:t>
    </dgm:pt>
    <dgm:pt modelId="{20625421-1281-9142-8489-70566C197C38}" type="parTrans" cxnId="{2F0A6A50-E169-FE4B-B20F-E3121025821F}">
      <dgm:prSet/>
      <dgm:spPr/>
      <dgm:t>
        <a:bodyPr/>
        <a:lstStyle/>
        <a:p>
          <a:endParaRPr lang="en-GB"/>
        </a:p>
      </dgm:t>
    </dgm:pt>
    <dgm:pt modelId="{B37D7A7D-9852-764B-886A-DF4CFCFF07C9}" type="sibTrans" cxnId="{2F0A6A50-E169-FE4B-B20F-E3121025821F}">
      <dgm:prSet/>
      <dgm:spPr/>
      <dgm:t>
        <a:bodyPr/>
        <a:lstStyle/>
        <a:p>
          <a:endParaRPr lang="en-GB"/>
        </a:p>
      </dgm:t>
    </dgm:pt>
    <dgm:pt modelId="{000AB09F-F703-3B40-AC6C-BA0A98D9E498}">
      <dgm:prSet phldrT="[Text]"/>
      <dgm:spPr/>
      <dgm:t>
        <a:bodyPr/>
        <a:lstStyle/>
        <a:p>
          <a:r>
            <a:rPr lang="en-GB" dirty="0"/>
            <a:t>Order your prescription</a:t>
          </a:r>
        </a:p>
      </dgm:t>
    </dgm:pt>
    <dgm:pt modelId="{118DDE9E-98F5-C04D-BE5F-6AA1807B53DC}" type="parTrans" cxnId="{D2A87E93-F79B-F643-B80A-6B72094A578E}">
      <dgm:prSet/>
      <dgm:spPr/>
      <dgm:t>
        <a:bodyPr/>
        <a:lstStyle/>
        <a:p>
          <a:endParaRPr lang="en-GB"/>
        </a:p>
      </dgm:t>
    </dgm:pt>
    <dgm:pt modelId="{D7A842CC-DB38-2741-B774-E1A3F6255BD0}" type="sibTrans" cxnId="{D2A87E93-F79B-F643-B80A-6B72094A578E}">
      <dgm:prSet/>
      <dgm:spPr/>
      <dgm:t>
        <a:bodyPr/>
        <a:lstStyle/>
        <a:p>
          <a:endParaRPr lang="en-GB"/>
        </a:p>
      </dgm:t>
    </dgm:pt>
    <dgm:pt modelId="{02C29BE3-C814-7A46-848E-682106FF895F}">
      <dgm:prSet phldrT="[Text]"/>
      <dgm:spPr/>
      <dgm:t>
        <a:bodyPr/>
        <a:lstStyle/>
        <a:p>
          <a:r>
            <a:rPr lang="en-GB" dirty="0"/>
            <a:t>Day 3</a:t>
          </a:r>
        </a:p>
      </dgm:t>
    </dgm:pt>
    <dgm:pt modelId="{ED0D7B8F-9B66-4A49-B198-0CEA320004D3}" type="parTrans" cxnId="{C9A57F0A-FB4C-DB45-A665-9B4AAB1B22F7}">
      <dgm:prSet/>
      <dgm:spPr/>
      <dgm:t>
        <a:bodyPr/>
        <a:lstStyle/>
        <a:p>
          <a:endParaRPr lang="en-GB"/>
        </a:p>
      </dgm:t>
    </dgm:pt>
    <dgm:pt modelId="{D73172E5-4710-274A-B637-05EA41AC88BB}" type="sibTrans" cxnId="{C9A57F0A-FB4C-DB45-A665-9B4AAB1B22F7}">
      <dgm:prSet/>
      <dgm:spPr/>
      <dgm:t>
        <a:bodyPr/>
        <a:lstStyle/>
        <a:p>
          <a:endParaRPr lang="en-GB"/>
        </a:p>
      </dgm:t>
    </dgm:pt>
    <dgm:pt modelId="{3700CF6B-E949-764E-B746-537A138E2E6A}">
      <dgm:prSet phldrT="[Text]"/>
      <dgm:spPr/>
      <dgm:t>
        <a:bodyPr/>
        <a:lstStyle/>
        <a:p>
          <a:r>
            <a:rPr lang="en-GB" dirty="0">
              <a:solidFill>
                <a:srgbClr val="0070C0"/>
              </a:solidFill>
            </a:rPr>
            <a:t>Prescription checked and signed by GP</a:t>
          </a:r>
        </a:p>
      </dgm:t>
    </dgm:pt>
    <dgm:pt modelId="{FDF589FC-83C7-D141-A5AB-818F93C35D02}" type="parTrans" cxnId="{458F152C-E073-A546-8AEA-9D43F684A9DE}">
      <dgm:prSet/>
      <dgm:spPr/>
      <dgm:t>
        <a:bodyPr/>
        <a:lstStyle/>
        <a:p>
          <a:endParaRPr lang="en-GB"/>
        </a:p>
      </dgm:t>
    </dgm:pt>
    <dgm:pt modelId="{409124B9-F221-4A47-9980-5100D42F6874}" type="sibTrans" cxnId="{458F152C-E073-A546-8AEA-9D43F684A9DE}">
      <dgm:prSet/>
      <dgm:spPr/>
      <dgm:t>
        <a:bodyPr/>
        <a:lstStyle/>
        <a:p>
          <a:endParaRPr lang="en-GB"/>
        </a:p>
      </dgm:t>
    </dgm:pt>
    <dgm:pt modelId="{AE1F5F0C-D051-BD41-BE31-E7A0FB2C2E07}">
      <dgm:prSet phldrT="[Text]"/>
      <dgm:spPr/>
      <dgm:t>
        <a:bodyPr/>
        <a:lstStyle/>
        <a:p>
          <a:r>
            <a:rPr lang="en-GB" dirty="0">
              <a:solidFill>
                <a:srgbClr val="00B050"/>
              </a:solidFill>
            </a:rPr>
            <a:t>Prescription sent to pharmacy</a:t>
          </a:r>
        </a:p>
      </dgm:t>
    </dgm:pt>
    <dgm:pt modelId="{77E1AE8A-E0B4-9E49-8F4F-A79F67E50191}" type="parTrans" cxnId="{DD2715B1-EBCE-9B43-A601-7BC30013CA26}">
      <dgm:prSet/>
      <dgm:spPr/>
      <dgm:t>
        <a:bodyPr/>
        <a:lstStyle/>
        <a:p>
          <a:endParaRPr lang="en-GB"/>
        </a:p>
      </dgm:t>
    </dgm:pt>
    <dgm:pt modelId="{B67AE103-9983-F047-98FF-916932B4B6AE}" type="sibTrans" cxnId="{DD2715B1-EBCE-9B43-A601-7BC30013CA26}">
      <dgm:prSet/>
      <dgm:spPr/>
      <dgm:t>
        <a:bodyPr/>
        <a:lstStyle/>
        <a:p>
          <a:endParaRPr lang="en-GB"/>
        </a:p>
      </dgm:t>
    </dgm:pt>
    <dgm:pt modelId="{7A04A4C6-ECD3-9D41-8AF7-ADC51803E34C}">
      <dgm:prSet phldrT="[Text]"/>
      <dgm:spPr>
        <a:solidFill>
          <a:srgbClr val="00B050"/>
        </a:solidFill>
      </dgm:spPr>
      <dgm:t>
        <a:bodyPr/>
        <a:lstStyle/>
        <a:p>
          <a:r>
            <a:rPr lang="en-GB" dirty="0"/>
            <a:t>Day 4</a:t>
          </a:r>
        </a:p>
      </dgm:t>
    </dgm:pt>
    <dgm:pt modelId="{D2D93C7B-E61A-4C48-A9B0-8DC2301DC01A}" type="parTrans" cxnId="{FEB7D518-BED5-BE40-BFEE-F057866C656A}">
      <dgm:prSet/>
      <dgm:spPr/>
      <dgm:t>
        <a:bodyPr/>
        <a:lstStyle/>
        <a:p>
          <a:endParaRPr lang="en-GB"/>
        </a:p>
      </dgm:t>
    </dgm:pt>
    <dgm:pt modelId="{B8E140CB-66A9-5847-9DCC-89A3CEA33514}" type="sibTrans" cxnId="{FEB7D518-BED5-BE40-BFEE-F057866C656A}">
      <dgm:prSet/>
      <dgm:spPr/>
      <dgm:t>
        <a:bodyPr/>
        <a:lstStyle/>
        <a:p>
          <a:endParaRPr lang="en-GB"/>
        </a:p>
      </dgm:t>
    </dgm:pt>
    <dgm:pt modelId="{3B3D4928-8C1A-0249-AE3B-F5F133A97180}">
      <dgm:prSet phldrT="[Text]"/>
      <dgm:spPr/>
      <dgm:t>
        <a:bodyPr/>
        <a:lstStyle/>
        <a:p>
          <a:r>
            <a:rPr lang="en-GB" dirty="0">
              <a:solidFill>
                <a:srgbClr val="00B050"/>
              </a:solidFill>
            </a:rPr>
            <a:t>Prescription checked by pharmacy</a:t>
          </a:r>
        </a:p>
      </dgm:t>
    </dgm:pt>
    <dgm:pt modelId="{864BAAE4-8652-4042-9141-7ED211D915AF}" type="parTrans" cxnId="{E40D914B-E7E2-464D-8046-75E9F783B598}">
      <dgm:prSet/>
      <dgm:spPr/>
      <dgm:t>
        <a:bodyPr/>
        <a:lstStyle/>
        <a:p>
          <a:endParaRPr lang="en-GB"/>
        </a:p>
      </dgm:t>
    </dgm:pt>
    <dgm:pt modelId="{19B059FB-991C-424D-9AFD-900F341DEAF7}" type="sibTrans" cxnId="{E40D914B-E7E2-464D-8046-75E9F783B598}">
      <dgm:prSet/>
      <dgm:spPr/>
      <dgm:t>
        <a:bodyPr/>
        <a:lstStyle/>
        <a:p>
          <a:endParaRPr lang="en-GB"/>
        </a:p>
      </dgm:t>
    </dgm:pt>
    <dgm:pt modelId="{36A34E75-5882-2849-B2CC-3D061FF286AA}">
      <dgm:prSet/>
      <dgm:spPr>
        <a:solidFill>
          <a:srgbClr val="00B050"/>
        </a:solidFill>
      </dgm:spPr>
      <dgm:t>
        <a:bodyPr/>
        <a:lstStyle/>
        <a:p>
          <a:r>
            <a:rPr lang="en-GB" dirty="0"/>
            <a:t>Day 5-6</a:t>
          </a:r>
        </a:p>
      </dgm:t>
    </dgm:pt>
    <dgm:pt modelId="{A912F53C-C4FC-D94A-B790-5B1800132297}" type="parTrans" cxnId="{A5AA46CA-4988-AB4F-9C0C-F996AA419BBB}">
      <dgm:prSet/>
      <dgm:spPr/>
      <dgm:t>
        <a:bodyPr/>
        <a:lstStyle/>
        <a:p>
          <a:endParaRPr lang="en-GB"/>
        </a:p>
      </dgm:t>
    </dgm:pt>
    <dgm:pt modelId="{1B5528F7-6621-634C-ABD3-E7B8A0D186C0}" type="sibTrans" cxnId="{A5AA46CA-4988-AB4F-9C0C-F996AA419BBB}">
      <dgm:prSet/>
      <dgm:spPr/>
      <dgm:t>
        <a:bodyPr/>
        <a:lstStyle/>
        <a:p>
          <a:endParaRPr lang="en-GB"/>
        </a:p>
      </dgm:t>
    </dgm:pt>
    <dgm:pt modelId="{0115AA1D-C297-2249-8F2C-C575A7C5046E}">
      <dgm:prSet/>
      <dgm:spPr/>
      <dgm:t>
        <a:bodyPr/>
        <a:lstStyle/>
        <a:p>
          <a:r>
            <a:rPr lang="en-GB" dirty="0">
              <a:solidFill>
                <a:srgbClr val="00B050"/>
              </a:solidFill>
            </a:rPr>
            <a:t>Stock ordered for prescription</a:t>
          </a:r>
        </a:p>
      </dgm:t>
    </dgm:pt>
    <dgm:pt modelId="{E2B2F90D-C533-7148-AC6D-F2A88BCEDBB7}" type="parTrans" cxnId="{14088C89-727E-1C4E-8A14-BAACAB4483F0}">
      <dgm:prSet/>
      <dgm:spPr/>
      <dgm:t>
        <a:bodyPr/>
        <a:lstStyle/>
        <a:p>
          <a:endParaRPr lang="en-GB"/>
        </a:p>
      </dgm:t>
    </dgm:pt>
    <dgm:pt modelId="{2157D043-FA69-F542-97E1-31AFF7789BAB}" type="sibTrans" cxnId="{14088C89-727E-1C4E-8A14-BAACAB4483F0}">
      <dgm:prSet/>
      <dgm:spPr/>
      <dgm:t>
        <a:bodyPr/>
        <a:lstStyle/>
        <a:p>
          <a:endParaRPr lang="en-GB"/>
        </a:p>
      </dgm:t>
    </dgm:pt>
    <dgm:pt modelId="{9557EE87-98D4-CF44-B026-CC6CFCF7B50A}">
      <dgm:prSet/>
      <dgm:spPr>
        <a:solidFill>
          <a:srgbClr val="00B050"/>
        </a:solidFill>
      </dgm:spPr>
      <dgm:t>
        <a:bodyPr/>
        <a:lstStyle/>
        <a:p>
          <a:r>
            <a:rPr lang="en-GB" dirty="0"/>
            <a:t>Day 7-10</a:t>
          </a:r>
        </a:p>
      </dgm:t>
    </dgm:pt>
    <dgm:pt modelId="{29C72FA7-FC58-4C47-A21E-35F9781A69BA}" type="parTrans" cxnId="{31889A97-6CA7-D444-A324-0C0399F1CE75}">
      <dgm:prSet/>
      <dgm:spPr/>
      <dgm:t>
        <a:bodyPr/>
        <a:lstStyle/>
        <a:p>
          <a:endParaRPr lang="en-GB"/>
        </a:p>
      </dgm:t>
    </dgm:pt>
    <dgm:pt modelId="{D673C5D8-0935-5641-B654-B63020BE6002}" type="sibTrans" cxnId="{31889A97-6CA7-D444-A324-0C0399F1CE75}">
      <dgm:prSet/>
      <dgm:spPr/>
      <dgm:t>
        <a:bodyPr/>
        <a:lstStyle/>
        <a:p>
          <a:endParaRPr lang="en-GB"/>
        </a:p>
      </dgm:t>
    </dgm:pt>
    <dgm:pt modelId="{864C3FAA-5F11-AB44-A4CA-979605F2E521}">
      <dgm:prSet/>
      <dgm:spPr/>
      <dgm:t>
        <a:bodyPr/>
        <a:lstStyle/>
        <a:p>
          <a:r>
            <a:rPr lang="en-GB" dirty="0"/>
            <a:t>Home Delivery</a:t>
          </a:r>
        </a:p>
      </dgm:t>
    </dgm:pt>
    <dgm:pt modelId="{DC5FA4CB-8B1F-A841-A7AF-F869F32ACF2A}" type="parTrans" cxnId="{C7307BD1-C153-A94B-8C5D-FF64E133DEDB}">
      <dgm:prSet/>
      <dgm:spPr/>
      <dgm:t>
        <a:bodyPr/>
        <a:lstStyle/>
        <a:p>
          <a:endParaRPr lang="en-GB"/>
        </a:p>
      </dgm:t>
    </dgm:pt>
    <dgm:pt modelId="{7C939F23-5995-E942-8366-139756BB69F8}" type="sibTrans" cxnId="{C7307BD1-C153-A94B-8C5D-FF64E133DEDB}">
      <dgm:prSet/>
      <dgm:spPr/>
      <dgm:t>
        <a:bodyPr/>
        <a:lstStyle/>
        <a:p>
          <a:endParaRPr lang="en-GB"/>
        </a:p>
      </dgm:t>
    </dgm:pt>
    <dgm:pt modelId="{87A74322-306C-E44C-9445-28D24EA65A8F}">
      <dgm:prSet phldrT="[Text]"/>
      <dgm:spPr/>
      <dgm:t>
        <a:bodyPr/>
        <a:lstStyle/>
        <a:p>
          <a:r>
            <a:rPr lang="en-GB" dirty="0"/>
            <a:t>In person or via app</a:t>
          </a:r>
        </a:p>
      </dgm:t>
    </dgm:pt>
    <dgm:pt modelId="{1ADCB761-8418-1E46-BE58-9B15829AE5E2}" type="parTrans" cxnId="{4785C0AE-8FA5-764B-9FD8-BD4AEF8DD4FF}">
      <dgm:prSet/>
      <dgm:spPr/>
      <dgm:t>
        <a:bodyPr/>
        <a:lstStyle/>
        <a:p>
          <a:endParaRPr lang="en-GB"/>
        </a:p>
      </dgm:t>
    </dgm:pt>
    <dgm:pt modelId="{3CE4D92A-D4B1-EA47-8E3F-74533B85E9C3}" type="sibTrans" cxnId="{4785C0AE-8FA5-764B-9FD8-BD4AEF8DD4FF}">
      <dgm:prSet/>
      <dgm:spPr/>
      <dgm:t>
        <a:bodyPr/>
        <a:lstStyle/>
        <a:p>
          <a:endParaRPr lang="en-GB"/>
        </a:p>
      </dgm:t>
    </dgm:pt>
    <dgm:pt modelId="{982A8550-D3B6-B542-A1FE-7F490E7BC0EF}" type="pres">
      <dgm:prSet presAssocID="{8348D7EA-045B-0F41-823F-A4821EC83324}" presName="linearFlow" presStyleCnt="0">
        <dgm:presLayoutVars>
          <dgm:dir/>
          <dgm:animLvl val="lvl"/>
          <dgm:resizeHandles val="exact"/>
        </dgm:presLayoutVars>
      </dgm:prSet>
      <dgm:spPr/>
    </dgm:pt>
    <dgm:pt modelId="{27251506-12EB-7D45-96D4-A78DD85DA5BF}" type="pres">
      <dgm:prSet presAssocID="{9B4917D1-DE5F-2044-B08D-71BF604DD971}" presName="composite" presStyleCnt="0"/>
      <dgm:spPr/>
    </dgm:pt>
    <dgm:pt modelId="{A8329569-0C4B-1942-AFB1-66FE52EFFB2A}" type="pres">
      <dgm:prSet presAssocID="{9B4917D1-DE5F-2044-B08D-71BF604DD971}" presName="parentText" presStyleLbl="alignNode1" presStyleIdx="0" presStyleCnt="5">
        <dgm:presLayoutVars>
          <dgm:chMax val="1"/>
          <dgm:bulletEnabled val="1"/>
        </dgm:presLayoutVars>
      </dgm:prSet>
      <dgm:spPr/>
    </dgm:pt>
    <dgm:pt modelId="{A55365AE-2DD4-874F-B473-A6D312627DEA}" type="pres">
      <dgm:prSet presAssocID="{9B4917D1-DE5F-2044-B08D-71BF604DD971}" presName="descendantText" presStyleLbl="alignAcc1" presStyleIdx="0" presStyleCnt="5">
        <dgm:presLayoutVars>
          <dgm:bulletEnabled val="1"/>
        </dgm:presLayoutVars>
      </dgm:prSet>
      <dgm:spPr/>
    </dgm:pt>
    <dgm:pt modelId="{319A05BE-256A-1246-9014-8E2A0403FF77}" type="pres">
      <dgm:prSet presAssocID="{B37D7A7D-9852-764B-886A-DF4CFCFF07C9}" presName="sp" presStyleCnt="0"/>
      <dgm:spPr/>
    </dgm:pt>
    <dgm:pt modelId="{73F526EE-06F2-0445-8BC2-F986733CCAF6}" type="pres">
      <dgm:prSet presAssocID="{02C29BE3-C814-7A46-848E-682106FF895F}" presName="composite" presStyleCnt="0"/>
      <dgm:spPr/>
    </dgm:pt>
    <dgm:pt modelId="{5F65C651-69E6-604F-BD80-AA84AA87C37B}" type="pres">
      <dgm:prSet presAssocID="{02C29BE3-C814-7A46-848E-682106FF895F}" presName="parentText" presStyleLbl="alignNode1" presStyleIdx="1" presStyleCnt="5">
        <dgm:presLayoutVars>
          <dgm:chMax val="1"/>
          <dgm:bulletEnabled val="1"/>
        </dgm:presLayoutVars>
      </dgm:prSet>
      <dgm:spPr/>
    </dgm:pt>
    <dgm:pt modelId="{3261BEEA-D30B-5349-9B3B-001080245006}" type="pres">
      <dgm:prSet presAssocID="{02C29BE3-C814-7A46-848E-682106FF895F}" presName="descendantText" presStyleLbl="alignAcc1" presStyleIdx="1" presStyleCnt="5">
        <dgm:presLayoutVars>
          <dgm:bulletEnabled val="1"/>
        </dgm:presLayoutVars>
      </dgm:prSet>
      <dgm:spPr/>
    </dgm:pt>
    <dgm:pt modelId="{B2C46EAA-1873-B341-A0A7-401FB3921C7F}" type="pres">
      <dgm:prSet presAssocID="{D73172E5-4710-274A-B637-05EA41AC88BB}" presName="sp" presStyleCnt="0"/>
      <dgm:spPr/>
    </dgm:pt>
    <dgm:pt modelId="{2E5F11FF-CFC7-AA4E-881A-F5DD2CADE36B}" type="pres">
      <dgm:prSet presAssocID="{7A04A4C6-ECD3-9D41-8AF7-ADC51803E34C}" presName="composite" presStyleCnt="0"/>
      <dgm:spPr/>
    </dgm:pt>
    <dgm:pt modelId="{DA307E4A-1AF6-6742-9A85-BCFF78EB398F}" type="pres">
      <dgm:prSet presAssocID="{7A04A4C6-ECD3-9D41-8AF7-ADC51803E34C}" presName="parentText" presStyleLbl="alignNode1" presStyleIdx="2" presStyleCnt="5">
        <dgm:presLayoutVars>
          <dgm:chMax val="1"/>
          <dgm:bulletEnabled val="1"/>
        </dgm:presLayoutVars>
      </dgm:prSet>
      <dgm:spPr/>
    </dgm:pt>
    <dgm:pt modelId="{A6104A8A-139C-F74A-844F-CDC0398A9705}" type="pres">
      <dgm:prSet presAssocID="{7A04A4C6-ECD3-9D41-8AF7-ADC51803E34C}" presName="descendantText" presStyleLbl="alignAcc1" presStyleIdx="2" presStyleCnt="5">
        <dgm:presLayoutVars>
          <dgm:bulletEnabled val="1"/>
        </dgm:presLayoutVars>
      </dgm:prSet>
      <dgm:spPr/>
    </dgm:pt>
    <dgm:pt modelId="{4C2CEA1A-5A88-3E47-8C20-BC67CAD5E573}" type="pres">
      <dgm:prSet presAssocID="{B8E140CB-66A9-5847-9DCC-89A3CEA33514}" presName="sp" presStyleCnt="0"/>
      <dgm:spPr/>
    </dgm:pt>
    <dgm:pt modelId="{A2FF2909-1699-B54D-BA70-754F7C1F150B}" type="pres">
      <dgm:prSet presAssocID="{36A34E75-5882-2849-B2CC-3D061FF286AA}" presName="composite" presStyleCnt="0"/>
      <dgm:spPr/>
    </dgm:pt>
    <dgm:pt modelId="{A1BEE5F4-8F60-5641-881E-B45BBB03A44A}" type="pres">
      <dgm:prSet presAssocID="{36A34E75-5882-2849-B2CC-3D061FF286AA}" presName="parentText" presStyleLbl="alignNode1" presStyleIdx="3" presStyleCnt="5">
        <dgm:presLayoutVars>
          <dgm:chMax val="1"/>
          <dgm:bulletEnabled val="1"/>
        </dgm:presLayoutVars>
      </dgm:prSet>
      <dgm:spPr/>
    </dgm:pt>
    <dgm:pt modelId="{39F527B5-1058-9945-932F-5570115C0A5D}" type="pres">
      <dgm:prSet presAssocID="{36A34E75-5882-2849-B2CC-3D061FF286AA}" presName="descendantText" presStyleLbl="alignAcc1" presStyleIdx="3" presStyleCnt="5">
        <dgm:presLayoutVars>
          <dgm:bulletEnabled val="1"/>
        </dgm:presLayoutVars>
      </dgm:prSet>
      <dgm:spPr/>
    </dgm:pt>
    <dgm:pt modelId="{7479EA82-5B96-0D48-8F50-6F9700E896E7}" type="pres">
      <dgm:prSet presAssocID="{1B5528F7-6621-634C-ABD3-E7B8A0D186C0}" presName="sp" presStyleCnt="0"/>
      <dgm:spPr/>
    </dgm:pt>
    <dgm:pt modelId="{EB4BD873-7FD7-A849-819A-EDC8CBD37EDF}" type="pres">
      <dgm:prSet presAssocID="{9557EE87-98D4-CF44-B026-CC6CFCF7B50A}" presName="composite" presStyleCnt="0"/>
      <dgm:spPr/>
    </dgm:pt>
    <dgm:pt modelId="{EC7D4A7E-36B7-324C-8F9A-C8A36753D617}" type="pres">
      <dgm:prSet presAssocID="{9557EE87-98D4-CF44-B026-CC6CFCF7B50A}" presName="parentText" presStyleLbl="alignNode1" presStyleIdx="4" presStyleCnt="5">
        <dgm:presLayoutVars>
          <dgm:chMax val="1"/>
          <dgm:bulletEnabled val="1"/>
        </dgm:presLayoutVars>
      </dgm:prSet>
      <dgm:spPr/>
    </dgm:pt>
    <dgm:pt modelId="{FFB828C0-14E4-EF4C-B2D3-BD6524C3CA2B}" type="pres">
      <dgm:prSet presAssocID="{9557EE87-98D4-CF44-B026-CC6CFCF7B50A}" presName="descendantText" presStyleLbl="alignAcc1" presStyleIdx="4" presStyleCnt="5">
        <dgm:presLayoutVars>
          <dgm:bulletEnabled val="1"/>
        </dgm:presLayoutVars>
      </dgm:prSet>
      <dgm:spPr/>
    </dgm:pt>
  </dgm:ptLst>
  <dgm:cxnLst>
    <dgm:cxn modelId="{DDD54406-59D4-C44F-97CC-CDCCCAEB55C6}" type="presOf" srcId="{8348D7EA-045B-0F41-823F-A4821EC83324}" destId="{982A8550-D3B6-B542-A1FE-7F490E7BC0EF}" srcOrd="0" destOrd="0" presId="urn:microsoft.com/office/officeart/2005/8/layout/chevron2"/>
    <dgm:cxn modelId="{97A86D0A-8262-B146-B632-5FF427580733}" type="presOf" srcId="{0115AA1D-C297-2249-8F2C-C575A7C5046E}" destId="{39F527B5-1058-9945-932F-5570115C0A5D}" srcOrd="0" destOrd="0" presId="urn:microsoft.com/office/officeart/2005/8/layout/chevron2"/>
    <dgm:cxn modelId="{C9A57F0A-FB4C-DB45-A665-9B4AAB1B22F7}" srcId="{8348D7EA-045B-0F41-823F-A4821EC83324}" destId="{02C29BE3-C814-7A46-848E-682106FF895F}" srcOrd="1" destOrd="0" parTransId="{ED0D7B8F-9B66-4A49-B198-0CEA320004D3}" sibTransId="{D73172E5-4710-274A-B637-05EA41AC88BB}"/>
    <dgm:cxn modelId="{339CAA17-2D32-7546-B6A4-35E7861E5821}" type="presOf" srcId="{87A74322-306C-E44C-9445-28D24EA65A8F}" destId="{A55365AE-2DD4-874F-B473-A6D312627DEA}" srcOrd="0" destOrd="1" presId="urn:microsoft.com/office/officeart/2005/8/layout/chevron2"/>
    <dgm:cxn modelId="{FEB7D518-BED5-BE40-BFEE-F057866C656A}" srcId="{8348D7EA-045B-0F41-823F-A4821EC83324}" destId="{7A04A4C6-ECD3-9D41-8AF7-ADC51803E34C}" srcOrd="2" destOrd="0" parTransId="{D2D93C7B-E61A-4C48-A9B0-8DC2301DC01A}" sibTransId="{B8E140CB-66A9-5847-9DCC-89A3CEA33514}"/>
    <dgm:cxn modelId="{6AA13B1B-5645-0140-9791-A3F553AC8F0F}" type="presOf" srcId="{3700CF6B-E949-764E-B746-537A138E2E6A}" destId="{3261BEEA-D30B-5349-9B3B-001080245006}" srcOrd="0" destOrd="0" presId="urn:microsoft.com/office/officeart/2005/8/layout/chevron2"/>
    <dgm:cxn modelId="{458F152C-E073-A546-8AEA-9D43F684A9DE}" srcId="{02C29BE3-C814-7A46-848E-682106FF895F}" destId="{3700CF6B-E949-764E-B746-537A138E2E6A}" srcOrd="0" destOrd="0" parTransId="{FDF589FC-83C7-D141-A5AB-818F93C35D02}" sibTransId="{409124B9-F221-4A47-9980-5100D42F6874}"/>
    <dgm:cxn modelId="{81554F5D-FC69-324B-BFCF-C538463F22B4}" type="presOf" srcId="{02C29BE3-C814-7A46-848E-682106FF895F}" destId="{5F65C651-69E6-604F-BD80-AA84AA87C37B}" srcOrd="0" destOrd="0" presId="urn:microsoft.com/office/officeart/2005/8/layout/chevron2"/>
    <dgm:cxn modelId="{6B298F63-28AC-BE4E-9DE1-47AAD5672740}" type="presOf" srcId="{3B3D4928-8C1A-0249-AE3B-F5F133A97180}" destId="{A6104A8A-139C-F74A-844F-CDC0398A9705}" srcOrd="0" destOrd="0" presId="urn:microsoft.com/office/officeart/2005/8/layout/chevron2"/>
    <dgm:cxn modelId="{9AFE7C46-E8B3-FF44-8D0A-4AFB3CD679D8}" type="presOf" srcId="{9B4917D1-DE5F-2044-B08D-71BF604DD971}" destId="{A8329569-0C4B-1942-AFB1-66FE52EFFB2A}" srcOrd="0" destOrd="0" presId="urn:microsoft.com/office/officeart/2005/8/layout/chevron2"/>
    <dgm:cxn modelId="{E40D914B-E7E2-464D-8046-75E9F783B598}" srcId="{7A04A4C6-ECD3-9D41-8AF7-ADC51803E34C}" destId="{3B3D4928-8C1A-0249-AE3B-F5F133A97180}" srcOrd="0" destOrd="0" parTransId="{864BAAE4-8652-4042-9141-7ED211D915AF}" sibTransId="{19B059FB-991C-424D-9AFD-900F341DEAF7}"/>
    <dgm:cxn modelId="{3DC0336E-C6BB-1849-90FA-857B0B8AEC2F}" type="presOf" srcId="{000AB09F-F703-3B40-AC6C-BA0A98D9E498}" destId="{A55365AE-2DD4-874F-B473-A6D312627DEA}" srcOrd="0" destOrd="0" presId="urn:microsoft.com/office/officeart/2005/8/layout/chevron2"/>
    <dgm:cxn modelId="{2F0A6A50-E169-FE4B-B20F-E3121025821F}" srcId="{8348D7EA-045B-0F41-823F-A4821EC83324}" destId="{9B4917D1-DE5F-2044-B08D-71BF604DD971}" srcOrd="0" destOrd="0" parTransId="{20625421-1281-9142-8489-70566C197C38}" sibTransId="{B37D7A7D-9852-764B-886A-DF4CFCFF07C9}"/>
    <dgm:cxn modelId="{DFE0DB88-794B-4245-940F-AA956FD51585}" type="presOf" srcId="{AE1F5F0C-D051-BD41-BE31-E7A0FB2C2E07}" destId="{3261BEEA-D30B-5349-9B3B-001080245006}" srcOrd="0" destOrd="1" presId="urn:microsoft.com/office/officeart/2005/8/layout/chevron2"/>
    <dgm:cxn modelId="{14088C89-727E-1C4E-8A14-BAACAB4483F0}" srcId="{36A34E75-5882-2849-B2CC-3D061FF286AA}" destId="{0115AA1D-C297-2249-8F2C-C575A7C5046E}" srcOrd="0" destOrd="0" parTransId="{E2B2F90D-C533-7148-AC6D-F2A88BCEDBB7}" sibTransId="{2157D043-FA69-F542-97E1-31AFF7789BAB}"/>
    <dgm:cxn modelId="{D2A87E93-F79B-F643-B80A-6B72094A578E}" srcId="{9B4917D1-DE5F-2044-B08D-71BF604DD971}" destId="{000AB09F-F703-3B40-AC6C-BA0A98D9E498}" srcOrd="0" destOrd="0" parTransId="{118DDE9E-98F5-C04D-BE5F-6AA1807B53DC}" sibTransId="{D7A842CC-DB38-2741-B774-E1A3F6255BD0}"/>
    <dgm:cxn modelId="{31889A97-6CA7-D444-A324-0C0399F1CE75}" srcId="{8348D7EA-045B-0F41-823F-A4821EC83324}" destId="{9557EE87-98D4-CF44-B026-CC6CFCF7B50A}" srcOrd="4" destOrd="0" parTransId="{29C72FA7-FC58-4C47-A21E-35F9781A69BA}" sibTransId="{D673C5D8-0935-5641-B654-B63020BE6002}"/>
    <dgm:cxn modelId="{4785C0AE-8FA5-764B-9FD8-BD4AEF8DD4FF}" srcId="{9B4917D1-DE5F-2044-B08D-71BF604DD971}" destId="{87A74322-306C-E44C-9445-28D24EA65A8F}" srcOrd="1" destOrd="0" parTransId="{1ADCB761-8418-1E46-BE58-9B15829AE5E2}" sibTransId="{3CE4D92A-D4B1-EA47-8E3F-74533B85E9C3}"/>
    <dgm:cxn modelId="{DA7B85AF-358F-8F4E-8232-17B80790C67B}" type="presOf" srcId="{9557EE87-98D4-CF44-B026-CC6CFCF7B50A}" destId="{EC7D4A7E-36B7-324C-8F9A-C8A36753D617}" srcOrd="0" destOrd="0" presId="urn:microsoft.com/office/officeart/2005/8/layout/chevron2"/>
    <dgm:cxn modelId="{DD2715B1-EBCE-9B43-A601-7BC30013CA26}" srcId="{02C29BE3-C814-7A46-848E-682106FF895F}" destId="{AE1F5F0C-D051-BD41-BE31-E7A0FB2C2E07}" srcOrd="1" destOrd="0" parTransId="{77E1AE8A-E0B4-9E49-8F4F-A79F67E50191}" sibTransId="{B67AE103-9983-F047-98FF-916932B4B6AE}"/>
    <dgm:cxn modelId="{DE6C4FBC-7BE4-B943-A8ED-79188DCCDF1C}" type="presOf" srcId="{7A04A4C6-ECD3-9D41-8AF7-ADC51803E34C}" destId="{DA307E4A-1AF6-6742-9A85-BCFF78EB398F}" srcOrd="0" destOrd="0" presId="urn:microsoft.com/office/officeart/2005/8/layout/chevron2"/>
    <dgm:cxn modelId="{589561CA-9351-7342-9CFD-9252512BEC99}" type="presOf" srcId="{36A34E75-5882-2849-B2CC-3D061FF286AA}" destId="{A1BEE5F4-8F60-5641-881E-B45BBB03A44A}" srcOrd="0" destOrd="0" presId="urn:microsoft.com/office/officeart/2005/8/layout/chevron2"/>
    <dgm:cxn modelId="{A5AA46CA-4988-AB4F-9C0C-F996AA419BBB}" srcId="{8348D7EA-045B-0F41-823F-A4821EC83324}" destId="{36A34E75-5882-2849-B2CC-3D061FF286AA}" srcOrd="3" destOrd="0" parTransId="{A912F53C-C4FC-D94A-B790-5B1800132297}" sibTransId="{1B5528F7-6621-634C-ABD3-E7B8A0D186C0}"/>
    <dgm:cxn modelId="{C7307BD1-C153-A94B-8C5D-FF64E133DEDB}" srcId="{9557EE87-98D4-CF44-B026-CC6CFCF7B50A}" destId="{864C3FAA-5F11-AB44-A4CA-979605F2E521}" srcOrd="0" destOrd="0" parTransId="{DC5FA4CB-8B1F-A841-A7AF-F869F32ACF2A}" sibTransId="{7C939F23-5995-E942-8366-139756BB69F8}"/>
    <dgm:cxn modelId="{9D3F94F9-A7A6-2F49-AD0E-FA68131F4CE6}" type="presOf" srcId="{864C3FAA-5F11-AB44-A4CA-979605F2E521}" destId="{FFB828C0-14E4-EF4C-B2D3-BD6524C3CA2B}" srcOrd="0" destOrd="0" presId="urn:microsoft.com/office/officeart/2005/8/layout/chevron2"/>
    <dgm:cxn modelId="{3F03FF9D-F637-D542-A121-3A4AA5643B6C}" type="presParOf" srcId="{982A8550-D3B6-B542-A1FE-7F490E7BC0EF}" destId="{27251506-12EB-7D45-96D4-A78DD85DA5BF}" srcOrd="0" destOrd="0" presId="urn:microsoft.com/office/officeart/2005/8/layout/chevron2"/>
    <dgm:cxn modelId="{AACE3A89-FE7D-BE46-B870-6854341FC9F2}" type="presParOf" srcId="{27251506-12EB-7D45-96D4-A78DD85DA5BF}" destId="{A8329569-0C4B-1942-AFB1-66FE52EFFB2A}" srcOrd="0" destOrd="0" presId="urn:microsoft.com/office/officeart/2005/8/layout/chevron2"/>
    <dgm:cxn modelId="{2CC7B306-5503-4340-B93A-3161F40A976B}" type="presParOf" srcId="{27251506-12EB-7D45-96D4-A78DD85DA5BF}" destId="{A55365AE-2DD4-874F-B473-A6D312627DEA}" srcOrd="1" destOrd="0" presId="urn:microsoft.com/office/officeart/2005/8/layout/chevron2"/>
    <dgm:cxn modelId="{F6D546A1-8BA3-C641-BC58-F5288F326BE4}" type="presParOf" srcId="{982A8550-D3B6-B542-A1FE-7F490E7BC0EF}" destId="{319A05BE-256A-1246-9014-8E2A0403FF77}" srcOrd="1" destOrd="0" presId="urn:microsoft.com/office/officeart/2005/8/layout/chevron2"/>
    <dgm:cxn modelId="{017FE2C3-3C85-304F-A192-121855592E2F}" type="presParOf" srcId="{982A8550-D3B6-B542-A1FE-7F490E7BC0EF}" destId="{73F526EE-06F2-0445-8BC2-F986733CCAF6}" srcOrd="2" destOrd="0" presId="urn:microsoft.com/office/officeart/2005/8/layout/chevron2"/>
    <dgm:cxn modelId="{626E3155-BAEA-7F46-B5BC-EC3CF873C2BB}" type="presParOf" srcId="{73F526EE-06F2-0445-8BC2-F986733CCAF6}" destId="{5F65C651-69E6-604F-BD80-AA84AA87C37B}" srcOrd="0" destOrd="0" presId="urn:microsoft.com/office/officeart/2005/8/layout/chevron2"/>
    <dgm:cxn modelId="{2C626BF6-AA2B-BA4E-85DB-968245CB85FF}" type="presParOf" srcId="{73F526EE-06F2-0445-8BC2-F986733CCAF6}" destId="{3261BEEA-D30B-5349-9B3B-001080245006}" srcOrd="1" destOrd="0" presId="urn:microsoft.com/office/officeart/2005/8/layout/chevron2"/>
    <dgm:cxn modelId="{3B10DD28-B2AF-7C40-850D-85180CAB2567}" type="presParOf" srcId="{982A8550-D3B6-B542-A1FE-7F490E7BC0EF}" destId="{B2C46EAA-1873-B341-A0A7-401FB3921C7F}" srcOrd="3" destOrd="0" presId="urn:microsoft.com/office/officeart/2005/8/layout/chevron2"/>
    <dgm:cxn modelId="{CD2613DA-91BC-164C-A05C-1C61BACC007B}" type="presParOf" srcId="{982A8550-D3B6-B542-A1FE-7F490E7BC0EF}" destId="{2E5F11FF-CFC7-AA4E-881A-F5DD2CADE36B}" srcOrd="4" destOrd="0" presId="urn:microsoft.com/office/officeart/2005/8/layout/chevron2"/>
    <dgm:cxn modelId="{93D8A070-97B0-D849-B079-B45016FC94F5}" type="presParOf" srcId="{2E5F11FF-CFC7-AA4E-881A-F5DD2CADE36B}" destId="{DA307E4A-1AF6-6742-9A85-BCFF78EB398F}" srcOrd="0" destOrd="0" presId="urn:microsoft.com/office/officeart/2005/8/layout/chevron2"/>
    <dgm:cxn modelId="{90F75FED-0316-5C42-9DA8-C5F19BB39B16}" type="presParOf" srcId="{2E5F11FF-CFC7-AA4E-881A-F5DD2CADE36B}" destId="{A6104A8A-139C-F74A-844F-CDC0398A9705}" srcOrd="1" destOrd="0" presId="urn:microsoft.com/office/officeart/2005/8/layout/chevron2"/>
    <dgm:cxn modelId="{5977B29C-A16F-9E40-963A-601B97BF9E94}" type="presParOf" srcId="{982A8550-D3B6-B542-A1FE-7F490E7BC0EF}" destId="{4C2CEA1A-5A88-3E47-8C20-BC67CAD5E573}" srcOrd="5" destOrd="0" presId="urn:microsoft.com/office/officeart/2005/8/layout/chevron2"/>
    <dgm:cxn modelId="{FC7B4B4B-03D3-A84B-888B-F1069D8B1106}" type="presParOf" srcId="{982A8550-D3B6-B542-A1FE-7F490E7BC0EF}" destId="{A2FF2909-1699-B54D-BA70-754F7C1F150B}" srcOrd="6" destOrd="0" presId="urn:microsoft.com/office/officeart/2005/8/layout/chevron2"/>
    <dgm:cxn modelId="{FB0F6C5B-016B-7643-9BF3-51218A1F624F}" type="presParOf" srcId="{A2FF2909-1699-B54D-BA70-754F7C1F150B}" destId="{A1BEE5F4-8F60-5641-881E-B45BBB03A44A}" srcOrd="0" destOrd="0" presId="urn:microsoft.com/office/officeart/2005/8/layout/chevron2"/>
    <dgm:cxn modelId="{4E5C5103-A9F7-AB4C-8043-3A5C5915C383}" type="presParOf" srcId="{A2FF2909-1699-B54D-BA70-754F7C1F150B}" destId="{39F527B5-1058-9945-932F-5570115C0A5D}" srcOrd="1" destOrd="0" presId="urn:microsoft.com/office/officeart/2005/8/layout/chevron2"/>
    <dgm:cxn modelId="{7C5E94D8-D4AA-C94C-BA75-AA7F74D110CF}" type="presParOf" srcId="{982A8550-D3B6-B542-A1FE-7F490E7BC0EF}" destId="{7479EA82-5B96-0D48-8F50-6F9700E896E7}" srcOrd="7" destOrd="0" presId="urn:microsoft.com/office/officeart/2005/8/layout/chevron2"/>
    <dgm:cxn modelId="{FF53EB09-F6E5-BE47-9770-2CE624DEEDC2}" type="presParOf" srcId="{982A8550-D3B6-B542-A1FE-7F490E7BC0EF}" destId="{EB4BD873-7FD7-A849-819A-EDC8CBD37EDF}" srcOrd="8" destOrd="0" presId="urn:microsoft.com/office/officeart/2005/8/layout/chevron2"/>
    <dgm:cxn modelId="{960A061D-8D16-4A4D-B16B-1B80BE702A42}" type="presParOf" srcId="{EB4BD873-7FD7-A849-819A-EDC8CBD37EDF}" destId="{EC7D4A7E-36B7-324C-8F9A-C8A36753D617}" srcOrd="0" destOrd="0" presId="urn:microsoft.com/office/officeart/2005/8/layout/chevron2"/>
    <dgm:cxn modelId="{10DF9AC5-A621-BD4E-B7AB-17C4B261D6F2}" type="presParOf" srcId="{EB4BD873-7FD7-A849-819A-EDC8CBD37EDF}" destId="{FFB828C0-14E4-EF4C-B2D3-BD6524C3CA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29569-0C4B-1942-AFB1-66FE52EFFB2A}">
      <dsp:nvSpPr>
        <dsp:cNvPr id="0" name=""/>
        <dsp:cNvSpPr/>
      </dsp:nvSpPr>
      <dsp:spPr>
        <a:xfrm rot="5400000">
          <a:off x="-164836" y="166260"/>
          <a:ext cx="1098909" cy="769236"/>
        </a:xfrm>
        <a:prstGeom prst="chevron">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Day 1</a:t>
          </a:r>
        </a:p>
      </dsp:txBody>
      <dsp:txXfrm rot="-5400000">
        <a:off x="1" y="386041"/>
        <a:ext cx="769236" cy="329673"/>
      </dsp:txXfrm>
    </dsp:sp>
    <dsp:sp modelId="{A55365AE-2DD4-874F-B473-A6D312627DEA}">
      <dsp:nvSpPr>
        <dsp:cNvPr id="0" name=""/>
        <dsp:cNvSpPr/>
      </dsp:nvSpPr>
      <dsp:spPr>
        <a:xfrm rot="5400000">
          <a:off x="3570772" y="-2800111"/>
          <a:ext cx="714291" cy="6317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Order prescription</a:t>
          </a:r>
        </a:p>
        <a:p>
          <a:pPr marL="228600" lvl="1" indent="-228600" algn="l" defTabSz="933450">
            <a:lnSpc>
              <a:spcPct val="90000"/>
            </a:lnSpc>
            <a:spcBef>
              <a:spcPct val="0"/>
            </a:spcBef>
            <a:spcAft>
              <a:spcPct val="15000"/>
            </a:spcAft>
            <a:buChar char="•"/>
          </a:pPr>
          <a:r>
            <a:rPr lang="en-GB" sz="2100" kern="1200" dirty="0"/>
            <a:t>In person or via app</a:t>
          </a:r>
        </a:p>
      </dsp:txBody>
      <dsp:txXfrm rot="-5400000">
        <a:off x="769237" y="36293"/>
        <a:ext cx="6282494" cy="644553"/>
      </dsp:txXfrm>
    </dsp:sp>
    <dsp:sp modelId="{5F65C651-69E6-604F-BD80-AA84AA87C37B}">
      <dsp:nvSpPr>
        <dsp:cNvPr id="0" name=""/>
        <dsp:cNvSpPr/>
      </dsp:nvSpPr>
      <dsp:spPr>
        <a:xfrm rot="5400000">
          <a:off x="-164836" y="1148121"/>
          <a:ext cx="1098909" cy="76923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Day 3</a:t>
          </a:r>
        </a:p>
      </dsp:txBody>
      <dsp:txXfrm rot="-5400000">
        <a:off x="1" y="1367902"/>
        <a:ext cx="769236" cy="329673"/>
      </dsp:txXfrm>
    </dsp:sp>
    <dsp:sp modelId="{3261BEEA-D30B-5349-9B3B-001080245006}">
      <dsp:nvSpPr>
        <dsp:cNvPr id="0" name=""/>
        <dsp:cNvSpPr/>
      </dsp:nvSpPr>
      <dsp:spPr>
        <a:xfrm rot="5400000">
          <a:off x="3570772" y="-1818251"/>
          <a:ext cx="714291" cy="6317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rgbClr val="0070C0"/>
              </a:solidFill>
            </a:rPr>
            <a:t>Prescription checked and signed by GP</a:t>
          </a:r>
        </a:p>
        <a:p>
          <a:pPr marL="228600" lvl="1" indent="-228600" algn="l" defTabSz="933450">
            <a:lnSpc>
              <a:spcPct val="90000"/>
            </a:lnSpc>
            <a:spcBef>
              <a:spcPct val="0"/>
            </a:spcBef>
            <a:spcAft>
              <a:spcPct val="15000"/>
            </a:spcAft>
            <a:buChar char="•"/>
          </a:pPr>
          <a:r>
            <a:rPr lang="en-GB" sz="2100" kern="1200" dirty="0">
              <a:solidFill>
                <a:srgbClr val="00B050"/>
              </a:solidFill>
            </a:rPr>
            <a:t>Prescription sent to pharmacy</a:t>
          </a:r>
        </a:p>
      </dsp:txBody>
      <dsp:txXfrm rot="-5400000">
        <a:off x="769237" y="1018153"/>
        <a:ext cx="6282494" cy="644553"/>
      </dsp:txXfrm>
    </dsp:sp>
    <dsp:sp modelId="{DA307E4A-1AF6-6742-9A85-BCFF78EB398F}">
      <dsp:nvSpPr>
        <dsp:cNvPr id="0" name=""/>
        <dsp:cNvSpPr/>
      </dsp:nvSpPr>
      <dsp:spPr>
        <a:xfrm rot="5400000">
          <a:off x="-164836" y="2129981"/>
          <a:ext cx="1098909" cy="769236"/>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Day 4</a:t>
          </a:r>
        </a:p>
      </dsp:txBody>
      <dsp:txXfrm rot="-5400000">
        <a:off x="1" y="2349762"/>
        <a:ext cx="769236" cy="329673"/>
      </dsp:txXfrm>
    </dsp:sp>
    <dsp:sp modelId="{A6104A8A-139C-F74A-844F-CDC0398A9705}">
      <dsp:nvSpPr>
        <dsp:cNvPr id="0" name=""/>
        <dsp:cNvSpPr/>
      </dsp:nvSpPr>
      <dsp:spPr>
        <a:xfrm rot="5400000">
          <a:off x="3570772" y="-836390"/>
          <a:ext cx="714291" cy="6317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rgbClr val="00B050"/>
              </a:solidFill>
            </a:rPr>
            <a:t>Prescription checked by pharmacy</a:t>
          </a:r>
        </a:p>
      </dsp:txBody>
      <dsp:txXfrm rot="-5400000">
        <a:off x="769237" y="2000014"/>
        <a:ext cx="6282494" cy="644553"/>
      </dsp:txXfrm>
    </dsp:sp>
    <dsp:sp modelId="{A1BEE5F4-8F60-5641-881E-B45BBB03A44A}">
      <dsp:nvSpPr>
        <dsp:cNvPr id="0" name=""/>
        <dsp:cNvSpPr/>
      </dsp:nvSpPr>
      <dsp:spPr>
        <a:xfrm rot="5400000">
          <a:off x="-164836" y="3111842"/>
          <a:ext cx="1098909" cy="769236"/>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Day 5-6</a:t>
          </a:r>
        </a:p>
      </dsp:txBody>
      <dsp:txXfrm rot="-5400000">
        <a:off x="1" y="3331623"/>
        <a:ext cx="769236" cy="329673"/>
      </dsp:txXfrm>
    </dsp:sp>
    <dsp:sp modelId="{39F527B5-1058-9945-932F-5570115C0A5D}">
      <dsp:nvSpPr>
        <dsp:cNvPr id="0" name=""/>
        <dsp:cNvSpPr/>
      </dsp:nvSpPr>
      <dsp:spPr>
        <a:xfrm rot="5400000">
          <a:off x="3570772" y="145469"/>
          <a:ext cx="714291" cy="6317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rgbClr val="00B050"/>
              </a:solidFill>
            </a:rPr>
            <a:t>Stock ordered for prescription</a:t>
          </a:r>
        </a:p>
      </dsp:txBody>
      <dsp:txXfrm rot="-5400000">
        <a:off x="769237" y="2981874"/>
        <a:ext cx="6282494" cy="644553"/>
      </dsp:txXfrm>
    </dsp:sp>
    <dsp:sp modelId="{EC7D4A7E-36B7-324C-8F9A-C8A36753D617}">
      <dsp:nvSpPr>
        <dsp:cNvPr id="0" name=""/>
        <dsp:cNvSpPr/>
      </dsp:nvSpPr>
      <dsp:spPr>
        <a:xfrm rot="5400000">
          <a:off x="-164836" y="4093702"/>
          <a:ext cx="1098909" cy="769236"/>
        </a:xfrm>
        <a:prstGeom prst="chevron">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Day 7</a:t>
          </a:r>
        </a:p>
      </dsp:txBody>
      <dsp:txXfrm rot="-5400000">
        <a:off x="1" y="4313483"/>
        <a:ext cx="769236" cy="329673"/>
      </dsp:txXfrm>
    </dsp:sp>
    <dsp:sp modelId="{FFB828C0-14E4-EF4C-B2D3-BD6524C3CA2B}">
      <dsp:nvSpPr>
        <dsp:cNvPr id="0" name=""/>
        <dsp:cNvSpPr/>
      </dsp:nvSpPr>
      <dsp:spPr>
        <a:xfrm rot="5400000">
          <a:off x="3570772" y="1127330"/>
          <a:ext cx="714291" cy="63173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t>Collect prescription</a:t>
          </a:r>
        </a:p>
      </dsp:txBody>
      <dsp:txXfrm rot="-5400000">
        <a:off x="769237" y="3963735"/>
        <a:ext cx="6282494" cy="644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29569-0C4B-1942-AFB1-66FE52EFFB2A}">
      <dsp:nvSpPr>
        <dsp:cNvPr id="0" name=""/>
        <dsp:cNvSpPr/>
      </dsp:nvSpPr>
      <dsp:spPr>
        <a:xfrm rot="5400000">
          <a:off x="-158047" y="159373"/>
          <a:ext cx="1053647" cy="737553"/>
        </a:xfrm>
        <a:prstGeom prst="chevron">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Day 1</a:t>
          </a:r>
        </a:p>
      </dsp:txBody>
      <dsp:txXfrm rot="-5400000">
        <a:off x="1" y="370103"/>
        <a:ext cx="737553" cy="316094"/>
      </dsp:txXfrm>
    </dsp:sp>
    <dsp:sp modelId="{A55365AE-2DD4-874F-B473-A6D312627DEA}">
      <dsp:nvSpPr>
        <dsp:cNvPr id="0" name=""/>
        <dsp:cNvSpPr/>
      </dsp:nvSpPr>
      <dsp:spPr>
        <a:xfrm rot="5400000">
          <a:off x="3569641" y="-2830761"/>
          <a:ext cx="684870" cy="63490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Order your prescription</a:t>
          </a:r>
        </a:p>
        <a:p>
          <a:pPr marL="228600" lvl="1" indent="-228600" algn="l" defTabSz="889000">
            <a:lnSpc>
              <a:spcPct val="90000"/>
            </a:lnSpc>
            <a:spcBef>
              <a:spcPct val="0"/>
            </a:spcBef>
            <a:spcAft>
              <a:spcPct val="15000"/>
            </a:spcAft>
            <a:buChar char="•"/>
          </a:pPr>
          <a:r>
            <a:rPr lang="en-GB" sz="2000" kern="1200" dirty="0"/>
            <a:t>In person or via app</a:t>
          </a:r>
        </a:p>
      </dsp:txBody>
      <dsp:txXfrm rot="-5400000">
        <a:off x="737554" y="34759"/>
        <a:ext cx="6315613" cy="618004"/>
      </dsp:txXfrm>
    </dsp:sp>
    <dsp:sp modelId="{5F65C651-69E6-604F-BD80-AA84AA87C37B}">
      <dsp:nvSpPr>
        <dsp:cNvPr id="0" name=""/>
        <dsp:cNvSpPr/>
      </dsp:nvSpPr>
      <dsp:spPr>
        <a:xfrm rot="5400000">
          <a:off x="-158047" y="1095448"/>
          <a:ext cx="1053647" cy="73755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Day 3</a:t>
          </a:r>
        </a:p>
      </dsp:txBody>
      <dsp:txXfrm rot="-5400000">
        <a:off x="1" y="1306178"/>
        <a:ext cx="737553" cy="316094"/>
      </dsp:txXfrm>
    </dsp:sp>
    <dsp:sp modelId="{3261BEEA-D30B-5349-9B3B-001080245006}">
      <dsp:nvSpPr>
        <dsp:cNvPr id="0" name=""/>
        <dsp:cNvSpPr/>
      </dsp:nvSpPr>
      <dsp:spPr>
        <a:xfrm rot="5400000">
          <a:off x="3569641" y="-1894686"/>
          <a:ext cx="684870" cy="63490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rgbClr val="0070C0"/>
              </a:solidFill>
            </a:rPr>
            <a:t>Prescription checked and signed by GP</a:t>
          </a:r>
        </a:p>
        <a:p>
          <a:pPr marL="228600" lvl="1" indent="-228600" algn="l" defTabSz="889000">
            <a:lnSpc>
              <a:spcPct val="90000"/>
            </a:lnSpc>
            <a:spcBef>
              <a:spcPct val="0"/>
            </a:spcBef>
            <a:spcAft>
              <a:spcPct val="15000"/>
            </a:spcAft>
            <a:buChar char="•"/>
          </a:pPr>
          <a:r>
            <a:rPr lang="en-GB" sz="2000" kern="1200" dirty="0">
              <a:solidFill>
                <a:srgbClr val="00B050"/>
              </a:solidFill>
            </a:rPr>
            <a:t>Prescription sent to pharmacy</a:t>
          </a:r>
        </a:p>
      </dsp:txBody>
      <dsp:txXfrm rot="-5400000">
        <a:off x="737554" y="970834"/>
        <a:ext cx="6315613" cy="618004"/>
      </dsp:txXfrm>
    </dsp:sp>
    <dsp:sp modelId="{DA307E4A-1AF6-6742-9A85-BCFF78EB398F}">
      <dsp:nvSpPr>
        <dsp:cNvPr id="0" name=""/>
        <dsp:cNvSpPr/>
      </dsp:nvSpPr>
      <dsp:spPr>
        <a:xfrm rot="5400000">
          <a:off x="-158047" y="2031523"/>
          <a:ext cx="1053647" cy="737553"/>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Day 4</a:t>
          </a:r>
        </a:p>
      </dsp:txBody>
      <dsp:txXfrm rot="-5400000">
        <a:off x="1" y="2242253"/>
        <a:ext cx="737553" cy="316094"/>
      </dsp:txXfrm>
    </dsp:sp>
    <dsp:sp modelId="{A6104A8A-139C-F74A-844F-CDC0398A9705}">
      <dsp:nvSpPr>
        <dsp:cNvPr id="0" name=""/>
        <dsp:cNvSpPr/>
      </dsp:nvSpPr>
      <dsp:spPr>
        <a:xfrm rot="5400000">
          <a:off x="3569641" y="-958611"/>
          <a:ext cx="684870" cy="63490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rgbClr val="00B050"/>
              </a:solidFill>
            </a:rPr>
            <a:t>Prescription checked by pharmacy</a:t>
          </a:r>
        </a:p>
      </dsp:txBody>
      <dsp:txXfrm rot="-5400000">
        <a:off x="737554" y="1906909"/>
        <a:ext cx="6315613" cy="618004"/>
      </dsp:txXfrm>
    </dsp:sp>
    <dsp:sp modelId="{A1BEE5F4-8F60-5641-881E-B45BBB03A44A}">
      <dsp:nvSpPr>
        <dsp:cNvPr id="0" name=""/>
        <dsp:cNvSpPr/>
      </dsp:nvSpPr>
      <dsp:spPr>
        <a:xfrm rot="5400000">
          <a:off x="-158047" y="2967598"/>
          <a:ext cx="1053647" cy="737553"/>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Day 5-6</a:t>
          </a:r>
        </a:p>
      </dsp:txBody>
      <dsp:txXfrm rot="-5400000">
        <a:off x="1" y="3178328"/>
        <a:ext cx="737553" cy="316094"/>
      </dsp:txXfrm>
    </dsp:sp>
    <dsp:sp modelId="{39F527B5-1058-9945-932F-5570115C0A5D}">
      <dsp:nvSpPr>
        <dsp:cNvPr id="0" name=""/>
        <dsp:cNvSpPr/>
      </dsp:nvSpPr>
      <dsp:spPr>
        <a:xfrm rot="5400000">
          <a:off x="3569641" y="-22536"/>
          <a:ext cx="684870" cy="63490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solidFill>
                <a:srgbClr val="00B050"/>
              </a:solidFill>
            </a:rPr>
            <a:t>Stock ordered for prescription</a:t>
          </a:r>
        </a:p>
      </dsp:txBody>
      <dsp:txXfrm rot="-5400000">
        <a:off x="737554" y="2842984"/>
        <a:ext cx="6315613" cy="618004"/>
      </dsp:txXfrm>
    </dsp:sp>
    <dsp:sp modelId="{EC7D4A7E-36B7-324C-8F9A-C8A36753D617}">
      <dsp:nvSpPr>
        <dsp:cNvPr id="0" name=""/>
        <dsp:cNvSpPr/>
      </dsp:nvSpPr>
      <dsp:spPr>
        <a:xfrm rot="5400000">
          <a:off x="-158047" y="3903673"/>
          <a:ext cx="1053647" cy="737553"/>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t>Day 7-10</a:t>
          </a:r>
        </a:p>
      </dsp:txBody>
      <dsp:txXfrm rot="-5400000">
        <a:off x="1" y="4114403"/>
        <a:ext cx="737553" cy="316094"/>
      </dsp:txXfrm>
    </dsp:sp>
    <dsp:sp modelId="{FFB828C0-14E4-EF4C-B2D3-BD6524C3CA2B}">
      <dsp:nvSpPr>
        <dsp:cNvPr id="0" name=""/>
        <dsp:cNvSpPr/>
      </dsp:nvSpPr>
      <dsp:spPr>
        <a:xfrm rot="5400000">
          <a:off x="3569641" y="913538"/>
          <a:ext cx="684870" cy="63490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Home Delivery</a:t>
          </a:r>
        </a:p>
      </dsp:txBody>
      <dsp:txXfrm rot="-5400000">
        <a:off x="737554" y="3779059"/>
        <a:ext cx="6315613" cy="6180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0F0D-CE9D-4D80-B6FD-4A022E8D48C1}" type="datetimeFigureOut">
              <a:rPr lang="en-GB" smtClean="0"/>
              <a:t>06/04/2023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1494-57D9-49C6-968F-D54B047668D8}" type="slidenum">
              <a:rPr lang="en-GB" smtClean="0"/>
              <a:t>‹#›</a:t>
            </a:fld>
            <a:endParaRPr lang="en-GB"/>
          </a:p>
        </p:txBody>
      </p:sp>
    </p:spTree>
    <p:extLst>
      <p:ext uri="{BB962C8B-B14F-4D97-AF65-F5344CB8AC3E}">
        <p14:creationId xmlns:p14="http://schemas.microsoft.com/office/powerpoint/2010/main" val="155593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1</a:t>
            </a:fld>
            <a:endParaRPr lang="en-GB"/>
          </a:p>
        </p:txBody>
      </p:sp>
    </p:spTree>
    <p:extLst>
      <p:ext uri="{BB962C8B-B14F-4D97-AF65-F5344CB8AC3E}">
        <p14:creationId xmlns:p14="http://schemas.microsoft.com/office/powerpoint/2010/main" val="145867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PQS has been agreed but not published.</a:t>
            </a:r>
          </a:p>
          <a:p>
            <a:endParaRPr lang="en-US" dirty="0"/>
          </a:p>
          <a:p>
            <a:r>
              <a:rPr lang="en-US" dirty="0"/>
              <a:t>Likely to be along the same lines as last year </a:t>
            </a:r>
          </a:p>
        </p:txBody>
      </p:sp>
      <p:sp>
        <p:nvSpPr>
          <p:cNvPr id="4" name="Slide Number Placeholder 3"/>
          <p:cNvSpPr>
            <a:spLocks noGrp="1"/>
          </p:cNvSpPr>
          <p:nvPr>
            <p:ph type="sldNum" sz="quarter" idx="5"/>
          </p:nvPr>
        </p:nvSpPr>
        <p:spPr/>
        <p:txBody>
          <a:bodyPr/>
          <a:lstStyle/>
          <a:p>
            <a:fld id="{3E311494-57D9-49C6-968F-D54B047668D8}" type="slidenum">
              <a:rPr lang="en-GB" smtClean="0"/>
              <a:t>7</a:t>
            </a:fld>
            <a:endParaRPr lang="en-GB"/>
          </a:p>
        </p:txBody>
      </p:sp>
    </p:spTree>
    <p:extLst>
      <p:ext uri="{BB962C8B-B14F-4D97-AF65-F5344CB8AC3E}">
        <p14:creationId xmlns:p14="http://schemas.microsoft.com/office/powerpoint/2010/main" val="3023326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444444"/>
                </a:solidFill>
                <a:effectLst/>
                <a:latin typeface="UbuntuRegular"/>
              </a:rPr>
              <a:t>As a consequence of its limited scope, a patient with an HRT PPC will continue to pay the prescription charge for any other (non-HRT) medicines (unless another exemption reason applies). While GPs will be required to write HRT items on separate prescriptions, on occasion both an HRT item and another medicine will be prescribed on the same prescription– </a:t>
            </a:r>
            <a:r>
              <a:rPr lang="en-GB" b="1" i="0" u="none" strike="noStrike" dirty="0">
                <a:solidFill>
                  <a:srgbClr val="444444"/>
                </a:solidFill>
                <a:effectLst/>
                <a:latin typeface="UbuntuRegular"/>
              </a:rPr>
              <a:t>a mixed prescription. This presents a problem</a:t>
            </a:r>
            <a:r>
              <a:rPr lang="en-GB" b="0" i="0" u="none" strike="noStrike" dirty="0">
                <a:solidFill>
                  <a:srgbClr val="444444"/>
                </a:solidFill>
                <a:effectLst/>
                <a:latin typeface="UbuntuRegular"/>
              </a:rPr>
              <a:t> </a:t>
            </a:r>
            <a:r>
              <a:rPr lang="en-GB" b="1" i="0" u="none" strike="noStrike" dirty="0">
                <a:solidFill>
                  <a:srgbClr val="444444"/>
                </a:solidFill>
                <a:effectLst/>
                <a:latin typeface="UbuntuRegular"/>
              </a:rPr>
              <a:t>for a patient who has an HRT PPC</a:t>
            </a:r>
            <a:r>
              <a:rPr lang="en-GB" b="0" i="0" u="none" strike="noStrike" dirty="0">
                <a:solidFill>
                  <a:srgbClr val="444444"/>
                </a:solidFill>
                <a:effectLst/>
                <a:latin typeface="UbuntuRegular"/>
              </a:rPr>
              <a:t> because a prescription cannot be processed as both ‘exempt’ and ‘paid’ within the NHS prescription processing and pricing systems.</a:t>
            </a:r>
          </a:p>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12</a:t>
            </a:fld>
            <a:endParaRPr lang="en-GB"/>
          </a:p>
        </p:txBody>
      </p:sp>
    </p:spTree>
    <p:extLst>
      <p:ext uri="{BB962C8B-B14F-4D97-AF65-F5344CB8AC3E}">
        <p14:creationId xmlns:p14="http://schemas.microsoft.com/office/powerpoint/2010/main" val="292201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unable to deliver a service </a:t>
            </a:r>
          </a:p>
        </p:txBody>
      </p:sp>
      <p:sp>
        <p:nvSpPr>
          <p:cNvPr id="4" name="Slide Number Placeholder 3"/>
          <p:cNvSpPr>
            <a:spLocks noGrp="1"/>
          </p:cNvSpPr>
          <p:nvPr>
            <p:ph type="sldNum" sz="quarter" idx="5"/>
          </p:nvPr>
        </p:nvSpPr>
        <p:spPr/>
        <p:txBody>
          <a:bodyPr/>
          <a:lstStyle/>
          <a:p>
            <a:fld id="{3E311494-57D9-49C6-968F-D54B047668D8}" type="slidenum">
              <a:rPr lang="en-GB" smtClean="0"/>
              <a:t>14</a:t>
            </a:fld>
            <a:endParaRPr lang="en-GB"/>
          </a:p>
        </p:txBody>
      </p:sp>
    </p:spTree>
    <p:extLst>
      <p:ext uri="{BB962C8B-B14F-4D97-AF65-F5344CB8AC3E}">
        <p14:creationId xmlns:p14="http://schemas.microsoft.com/office/powerpoint/2010/main" val="277527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16</a:t>
            </a:fld>
            <a:endParaRPr lang="en-GB"/>
          </a:p>
        </p:txBody>
      </p:sp>
    </p:spTree>
    <p:extLst>
      <p:ext uri="{BB962C8B-B14F-4D97-AF65-F5344CB8AC3E}">
        <p14:creationId xmlns:p14="http://schemas.microsoft.com/office/powerpoint/2010/main" val="34553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40</a:t>
            </a:fld>
            <a:endParaRPr lang="en-GB"/>
          </a:p>
        </p:txBody>
      </p:sp>
    </p:spTree>
    <p:extLst>
      <p:ext uri="{BB962C8B-B14F-4D97-AF65-F5344CB8AC3E}">
        <p14:creationId xmlns:p14="http://schemas.microsoft.com/office/powerpoint/2010/main" val="312474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11494-57D9-49C6-968F-D54B047668D8}" type="slidenum">
              <a:rPr lang="en-GB" smtClean="0"/>
              <a:t>41</a:t>
            </a:fld>
            <a:endParaRPr lang="en-GB"/>
          </a:p>
        </p:txBody>
      </p:sp>
    </p:spTree>
    <p:extLst>
      <p:ext uri="{BB962C8B-B14F-4D97-AF65-F5344CB8AC3E}">
        <p14:creationId xmlns:p14="http://schemas.microsoft.com/office/powerpoint/2010/main" val="193273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6"/>
            <a:ext cx="3023318" cy="782321"/>
          </a:xfrm>
          <a:prstGeom prst="rect">
            <a:avLst/>
          </a:prstGeom>
        </p:spPr>
      </p:pic>
    </p:spTree>
    <p:extLst>
      <p:ext uri="{BB962C8B-B14F-4D97-AF65-F5344CB8AC3E}">
        <p14:creationId xmlns:p14="http://schemas.microsoft.com/office/powerpoint/2010/main" val="270493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2" name="Title 1"/>
          <p:cNvSpPr>
            <a:spLocks noGrp="1"/>
          </p:cNvSpPr>
          <p:nvPr>
            <p:ph type="title" hasCustomPrompt="1"/>
          </p:nvPr>
        </p:nvSpPr>
        <p:spPr>
          <a:xfrm>
            <a:off x="720000" y="480004"/>
            <a:ext cx="7632000" cy="706091"/>
          </a:xfrm>
        </p:spPr>
        <p:txBody>
          <a:bodyPr lIns="0" tIns="0" rIns="0" bIns="0" anchor="t">
            <a:normAutofit/>
          </a:bodyPr>
          <a:lstStyle>
            <a:lvl1pPr>
              <a:defRPr sz="4000" b="1" spc="-53"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440000"/>
            <a:ext cx="7704000" cy="4581288"/>
          </a:xfrm>
        </p:spPr>
        <p:txBody>
          <a:bodyPr lIns="0" tIns="0" rIns="0" bIns="0"/>
          <a:lstStyle>
            <a:lvl1pPr>
              <a:defRPr sz="3200">
                <a:solidFill>
                  <a:schemeClr val="accent6"/>
                </a:solidFill>
              </a:defRPr>
            </a:lvl1pPr>
            <a:lvl2pPr>
              <a:defRPr sz="2800">
                <a:solidFill>
                  <a:schemeClr val="accent6"/>
                </a:solidFill>
              </a:defRPr>
            </a:lvl2pPr>
            <a:lvl3pPr marL="1523962" indent="-304792">
              <a:buFont typeface="Wingdings" panose="05000000000000000000" pitchFamily="2" charset="2"/>
              <a:buChar char="§"/>
              <a:defRPr sz="2400">
                <a:solidFill>
                  <a:schemeClr val="accent6"/>
                </a:solidFill>
              </a:defRPr>
            </a:lvl3pPr>
            <a:lvl4pPr>
              <a:defRPr sz="2800"/>
            </a:lvl4pPr>
            <a:lvl5pPr>
              <a:defRPr sz="230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3"/>
            <a:ext cx="2133600" cy="365125"/>
          </a:xfrm>
        </p:spPr>
        <p:txBody>
          <a:bodyPr/>
          <a:lstStyle>
            <a:lvl1pPr>
              <a:defRPr sz="1300">
                <a:solidFill>
                  <a:schemeClr val="accent6"/>
                </a:solidFill>
              </a:defRPr>
            </a:lvl1pPr>
          </a:lstStyle>
          <a:p>
            <a:fld id="{4F2E129E-16B7-480B-972E-C025DBFD1D53}"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7" name="Title 1"/>
          <p:cNvSpPr>
            <a:spLocks noGrp="1"/>
          </p:cNvSpPr>
          <p:nvPr>
            <p:ph type="title" hasCustomPrompt="1"/>
          </p:nvPr>
        </p:nvSpPr>
        <p:spPr>
          <a:xfrm>
            <a:off x="720000" y="5376004"/>
            <a:ext cx="6804328" cy="1200091"/>
          </a:xfrm>
        </p:spPr>
        <p:txBody>
          <a:bodyPr lIns="0" tIns="0" rIns="0" bIns="0" anchor="t">
            <a:normAutofit/>
          </a:bodyPr>
          <a:lstStyle>
            <a:lvl1pPr>
              <a:defRPr sz="4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298"/>
            <a:ext cx="6804000" cy="688863"/>
          </a:xfrm>
        </p:spPr>
        <p:txBody>
          <a:bodyPr lIns="0" tIns="0" rIns="0" bIns="0">
            <a:normAutofit/>
          </a:bodyPr>
          <a:lstStyle>
            <a:lvl1pPr marL="0" indent="0">
              <a:buNone/>
              <a:defRPr sz="2400">
                <a:solidFill>
                  <a:schemeClr val="accent6"/>
                </a:solidFill>
              </a:defRPr>
            </a:lvl1pPr>
            <a:lvl2pPr>
              <a:defRPr sz="3500">
                <a:solidFill>
                  <a:schemeClr val="bg1"/>
                </a:solidFill>
              </a:defRPr>
            </a:lvl2pPr>
            <a:lvl3pPr marL="1523962" indent="-304792">
              <a:buFont typeface="Wingdings" panose="05000000000000000000" pitchFamily="2" charset="2"/>
              <a:buChar char="§"/>
              <a:defRPr sz="2900">
                <a:solidFill>
                  <a:schemeClr val="bg1"/>
                </a:solidFill>
              </a:defRPr>
            </a:lvl3pPr>
            <a:lvl4pPr>
              <a:defRPr sz="2800"/>
            </a:lvl4pPr>
            <a:lvl5pPr>
              <a:defRPr sz="2300"/>
            </a:lvl5pPr>
          </a:lstStyle>
          <a:p>
            <a:pPr lvl="0"/>
            <a:r>
              <a:rPr lang="en-US"/>
              <a:t>Click to edit Master text styles</a:t>
            </a:r>
          </a:p>
        </p:txBody>
      </p:sp>
      <p:sp>
        <p:nvSpPr>
          <p:cNvPr id="11" name="Slide Number Placeholder 5"/>
          <p:cNvSpPr>
            <a:spLocks noGrp="1"/>
          </p:cNvSpPr>
          <p:nvPr>
            <p:ph type="sldNum" sz="quarter" idx="12"/>
          </p:nvPr>
        </p:nvSpPr>
        <p:spPr>
          <a:xfrm>
            <a:off x="6300192" y="6309323"/>
            <a:ext cx="2133600" cy="365125"/>
          </a:xfrm>
        </p:spPr>
        <p:txBody>
          <a:bodyPr/>
          <a:lstStyle>
            <a:lvl1pPr>
              <a:defRPr sz="1300">
                <a:solidFill>
                  <a:schemeClr val="accent1"/>
                </a:solidFill>
              </a:defRPr>
            </a:lvl1pPr>
          </a:lstStyle>
          <a:p>
            <a:fld id="{4F2E129E-16B7-480B-972E-C025DBFD1D53}" type="slidenum">
              <a:rPr lang="en-GB" smtClean="0">
                <a:solidFill>
                  <a:srgbClr val="005EB8"/>
                </a:solidFill>
                <a:latin typeface="Arial"/>
              </a:rPr>
              <a:pPr/>
              <a:t>‹#›</a:t>
            </a:fld>
            <a:endParaRPr lang="en-GB">
              <a:solidFill>
                <a:srgbClr val="005EB8"/>
              </a:solidFill>
              <a:latin typeface="Arial"/>
            </a:endParaRPr>
          </a:p>
        </p:txBody>
      </p:sp>
    </p:spTree>
    <p:extLst>
      <p:ext uri="{BB962C8B-B14F-4D97-AF65-F5344CB8AC3E}">
        <p14:creationId xmlns:p14="http://schemas.microsoft.com/office/powerpoint/2010/main" val="776746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29"/>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15" name="TextBox 14">
            <a:hlinkClick r:id="rId3"/>
          </p:cNvPr>
          <p:cNvSpPr txBox="1"/>
          <p:nvPr userDrawn="1"/>
        </p:nvSpPr>
        <p:spPr>
          <a:xfrm>
            <a:off x="478409" y="4454791"/>
            <a:ext cx="4669667" cy="492443"/>
          </a:xfrm>
          <a:prstGeom prst="rect">
            <a:avLst/>
          </a:prstGeom>
          <a:noFill/>
        </p:spPr>
        <p:txBody>
          <a:bodyPr wrap="square" lIns="121917" tIns="60958" rIns="121917" bIns="60958" rtlCol="0">
            <a:spAutoFit/>
          </a:bodyPr>
          <a:lstStyle/>
          <a:p>
            <a:pPr defTabSz="1219170"/>
            <a:endParaRPr lang="en-GB" sz="2400">
              <a:solidFill>
                <a:srgbClr val="0F0F0F"/>
              </a:solidFill>
              <a:latin typeface="Arial"/>
            </a:endParaRPr>
          </a:p>
        </p:txBody>
      </p:sp>
      <p:sp>
        <p:nvSpPr>
          <p:cNvPr id="5" name="TextBox 4"/>
          <p:cNvSpPr txBox="1"/>
          <p:nvPr userDrawn="1"/>
        </p:nvSpPr>
        <p:spPr>
          <a:xfrm>
            <a:off x="755576" y="1864316"/>
            <a:ext cx="6048672" cy="2585323"/>
          </a:xfrm>
          <a:prstGeom prst="rect">
            <a:avLst/>
          </a:prstGeom>
          <a:noFill/>
        </p:spPr>
        <p:txBody>
          <a:bodyPr wrap="square" lIns="121917" tIns="60958" rIns="121917" bIns="60958" rtlCol="0">
            <a:spAutoFit/>
          </a:bodyPr>
          <a:lstStyle/>
          <a:p>
            <a:pPr defTabSz="1219170">
              <a:lnSpc>
                <a:spcPts val="4800"/>
              </a:lnSpc>
            </a:pPr>
            <a:r>
              <a:rPr lang="en-GB" sz="3200" b="1">
                <a:solidFill>
                  <a:srgbClr val="005EB8"/>
                </a:solidFill>
                <a:latin typeface="Arial"/>
              </a:rPr>
              <a:t>www.digital.nhs.uk</a:t>
            </a:r>
            <a:endParaRPr lang="en-GB" sz="3200">
              <a:solidFill>
                <a:srgbClr val="005EB8"/>
              </a:solidFill>
              <a:latin typeface="Arial"/>
            </a:endParaRPr>
          </a:p>
          <a:p>
            <a:pPr defTabSz="1219170">
              <a:lnSpc>
                <a:spcPts val="4800"/>
              </a:lnSpc>
              <a:defRPr/>
            </a:pPr>
            <a:r>
              <a:rPr lang="en-GB" sz="3200">
                <a:solidFill>
                  <a:srgbClr val="005EB8"/>
                </a:solidFill>
                <a:latin typeface="Arial"/>
              </a:rPr>
              <a:t>     </a:t>
            </a:r>
            <a:r>
              <a:rPr lang="en-GB" sz="3200" b="1">
                <a:solidFill>
                  <a:srgbClr val="005EB8"/>
                </a:solidFill>
                <a:latin typeface="Arial"/>
              </a:rPr>
              <a:t>@</a:t>
            </a:r>
            <a:r>
              <a:rPr lang="en-GB" sz="3200" b="1" err="1">
                <a:solidFill>
                  <a:srgbClr val="005EB8"/>
                </a:solidFill>
                <a:latin typeface="Arial"/>
              </a:rPr>
              <a:t>nhsdigital</a:t>
            </a:r>
            <a:endParaRPr lang="en-GB" sz="3200" b="1">
              <a:solidFill>
                <a:srgbClr val="005EB8"/>
              </a:solidFill>
              <a:latin typeface="Arial"/>
            </a:endParaRPr>
          </a:p>
          <a:p>
            <a:pPr defTabSz="1219170">
              <a:lnSpc>
                <a:spcPts val="4800"/>
              </a:lnSpc>
            </a:pPr>
            <a:r>
              <a:rPr lang="en-GB" sz="3200" b="1">
                <a:solidFill>
                  <a:srgbClr val="005EB8"/>
                </a:solidFill>
                <a:latin typeface="Arial"/>
              </a:rPr>
              <a:t>enquiries@nhsdigital.nhs.uk</a:t>
            </a:r>
          </a:p>
          <a:p>
            <a:pPr defTabSz="1219170">
              <a:lnSpc>
                <a:spcPts val="4800"/>
              </a:lnSpc>
            </a:pPr>
            <a:r>
              <a:rPr lang="en-GB" sz="3200" b="1">
                <a:solidFill>
                  <a:srgbClr val="005EB8"/>
                </a:solidFill>
                <a:latin typeface="Arial"/>
              </a:rPr>
              <a:t>0300 303 5678</a:t>
            </a:r>
            <a:endParaRPr lang="en-GB" sz="3200">
              <a:solidFill>
                <a:srgbClr val="005EB8"/>
              </a:solidFill>
              <a:latin typeface="Aria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2"/>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37" y="2624036"/>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9170"/>
            <a:endParaRPr lang="en-GB" sz="2400">
              <a:solidFill>
                <a:srgbClr val="FFFFFF"/>
              </a:solidFill>
              <a:latin typeface="Arial"/>
            </a:endParaRPr>
          </a:p>
        </p:txBody>
      </p:sp>
      <p:sp>
        <p:nvSpPr>
          <p:cNvPr id="2" name="Title 1"/>
          <p:cNvSpPr>
            <a:spLocks noGrp="1"/>
          </p:cNvSpPr>
          <p:nvPr>
            <p:ph type="title" hasCustomPrompt="1"/>
          </p:nvPr>
        </p:nvSpPr>
        <p:spPr>
          <a:xfrm>
            <a:off x="410400" y="480004"/>
            <a:ext cx="7780500" cy="706091"/>
          </a:xfrm>
        </p:spPr>
        <p:txBody>
          <a:bodyPr lIns="0" tIns="0" rIns="0" bIns="0" anchor="t">
            <a:normAutofit/>
          </a:bodyPr>
          <a:lstStyle>
            <a:lvl1pPr>
              <a:defRPr sz="4000" b="1" spc="-53"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3"/>
            <a:ext cx="2133600" cy="365125"/>
          </a:xfrm>
        </p:spPr>
        <p:txBody>
          <a:bodyPr/>
          <a:lstStyle>
            <a:lvl1pPr>
              <a:defRPr sz="1300">
                <a:solidFill>
                  <a:schemeClr val="accent6"/>
                </a:solidFill>
              </a:defRPr>
            </a:lvl1pPr>
          </a:lstStyle>
          <a:p>
            <a:fld id="{280AA684-6FB9-400F-B313-F111F0F48737}"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351102635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lIns="108845" tIns="54423" rIns="108845" bIns="54423"/>
          <a:lstStyle>
            <a:lvl1pPr marL="104661"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692707"/>
            <a:ext cx="8642350" cy="432047"/>
          </a:xfrm>
        </p:spPr>
        <p:txBody>
          <a:bodyPr>
            <a:normAutofit/>
          </a:bodyPr>
          <a:lstStyle>
            <a:lvl1pPr marL="195367" indent="0">
              <a:defRPr sz="24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latin typeface="Arial"/>
              </a:rPr>
              <a:pPr/>
              <a:t>‹#›</a:t>
            </a:fld>
            <a:endParaRPr lang="en-GB">
              <a:solidFill>
                <a:srgbClr val="3F3F3F">
                  <a:lumMod val="50000"/>
                </a:srgbClr>
              </a:solidFill>
              <a:latin typeface="Arial"/>
            </a:endParaRPr>
          </a:p>
        </p:txBody>
      </p:sp>
      <p:sp>
        <p:nvSpPr>
          <p:cNvPr id="5" name="Content Placeholder 4"/>
          <p:cNvSpPr>
            <a:spLocks noGrp="1"/>
          </p:cNvSpPr>
          <p:nvPr>
            <p:ph sz="quarter" idx="15"/>
          </p:nvPr>
        </p:nvSpPr>
        <p:spPr>
          <a:xfrm>
            <a:off x="250827" y="1341455"/>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647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1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15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6"/>
            <a:ext cx="3023318" cy="782321"/>
          </a:xfrm>
          <a:prstGeom prst="rect">
            <a:avLst/>
          </a:prstGeom>
        </p:spPr>
      </p:pic>
    </p:spTree>
    <p:extLst>
      <p:ext uri="{BB962C8B-B14F-4D97-AF65-F5344CB8AC3E}">
        <p14:creationId xmlns:p14="http://schemas.microsoft.com/office/powerpoint/2010/main" val="270493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2" name="Title 1"/>
          <p:cNvSpPr>
            <a:spLocks noGrp="1"/>
          </p:cNvSpPr>
          <p:nvPr>
            <p:ph type="title" hasCustomPrompt="1"/>
          </p:nvPr>
        </p:nvSpPr>
        <p:spPr>
          <a:xfrm>
            <a:off x="720000" y="480005"/>
            <a:ext cx="76320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4"/>
            <a:ext cx="2133600" cy="365125"/>
          </a:xfrm>
        </p:spPr>
        <p:txBody>
          <a:bodyPr/>
          <a:lstStyle>
            <a:lvl1pPr>
              <a:defRPr sz="1000">
                <a:solidFill>
                  <a:schemeClr val="accent6"/>
                </a:solidFill>
              </a:defRPr>
            </a:lvl1pPr>
          </a:lstStyle>
          <a:p>
            <a:fld id="{4F2E129E-16B7-480B-972E-C025DBFD1D53}"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2113793217"/>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7" name="Title 1"/>
          <p:cNvSpPr>
            <a:spLocks noGrp="1"/>
          </p:cNvSpPr>
          <p:nvPr>
            <p:ph type="title" hasCustomPrompt="1"/>
          </p:nvPr>
        </p:nvSpPr>
        <p:spPr>
          <a:xfrm>
            <a:off x="720000" y="5376005"/>
            <a:ext cx="6804328" cy="1200091"/>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303"/>
            <a:ext cx="6804000" cy="688863"/>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6309324"/>
            <a:ext cx="2133600" cy="365125"/>
          </a:xfrm>
        </p:spPr>
        <p:txBody>
          <a:bodyPr/>
          <a:lstStyle>
            <a:lvl1pPr>
              <a:defRPr sz="1000">
                <a:solidFill>
                  <a:schemeClr val="accent1"/>
                </a:solidFill>
              </a:defRPr>
            </a:lvl1pPr>
          </a:lstStyle>
          <a:p>
            <a:fld id="{4F2E129E-16B7-480B-972E-C025DBFD1D53}" type="slidenum">
              <a:rPr lang="en-GB" smtClean="0">
                <a:solidFill>
                  <a:srgbClr val="005EB8"/>
                </a:solidFill>
                <a:latin typeface="Arial"/>
              </a:rPr>
              <a:pPr/>
              <a:t>‹#›</a:t>
            </a:fld>
            <a:endParaRPr lang="en-GB">
              <a:solidFill>
                <a:srgbClr val="005EB8"/>
              </a:solidFill>
              <a:latin typeface="Arial"/>
            </a:endParaRPr>
          </a:p>
        </p:txBody>
      </p:sp>
    </p:spTree>
    <p:extLst>
      <p:ext uri="{BB962C8B-B14F-4D97-AF65-F5344CB8AC3E}">
        <p14:creationId xmlns:p14="http://schemas.microsoft.com/office/powerpoint/2010/main" val="284368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31"/>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15" name="TextBox 14">
            <a:hlinkClick r:id="rId3"/>
          </p:cNvPr>
          <p:cNvSpPr txBox="1"/>
          <p:nvPr userDrawn="1"/>
        </p:nvSpPr>
        <p:spPr>
          <a:xfrm>
            <a:off x="478416" y="4454788"/>
            <a:ext cx="4669667" cy="369332"/>
          </a:xfrm>
          <a:prstGeom prst="rect">
            <a:avLst/>
          </a:prstGeom>
          <a:noFill/>
        </p:spPr>
        <p:txBody>
          <a:bodyPr wrap="square" rtlCol="0">
            <a:spAutoFit/>
          </a:bodyPr>
          <a:lstStyle/>
          <a:p>
            <a:endParaRPr lang="en-GB">
              <a:solidFill>
                <a:srgbClr val="0F0F0F"/>
              </a:solidFill>
              <a:latin typeface="Arial"/>
            </a:endParaRPr>
          </a:p>
        </p:txBody>
      </p:sp>
      <p:sp>
        <p:nvSpPr>
          <p:cNvPr id="5" name="TextBox 4"/>
          <p:cNvSpPr txBox="1"/>
          <p:nvPr userDrawn="1"/>
        </p:nvSpPr>
        <p:spPr>
          <a:xfrm>
            <a:off x="755576" y="1864315"/>
            <a:ext cx="6048672" cy="1923604"/>
          </a:xfrm>
          <a:prstGeom prst="rect">
            <a:avLst/>
          </a:prstGeom>
          <a:noFill/>
        </p:spPr>
        <p:txBody>
          <a:bodyPr wrap="square" rtlCol="0">
            <a:spAutoFit/>
          </a:bodyPr>
          <a:lstStyle/>
          <a:p>
            <a:pPr>
              <a:lnSpc>
                <a:spcPts val="3600"/>
              </a:lnSpc>
            </a:pPr>
            <a:r>
              <a:rPr lang="en-GB" sz="2400" b="1">
                <a:solidFill>
                  <a:srgbClr val="005EB8"/>
                </a:solidFill>
                <a:latin typeface="Arial"/>
              </a:rPr>
              <a:t>www.digital.nhs.uk</a:t>
            </a:r>
            <a:endParaRPr lang="en-GB" sz="2400">
              <a:solidFill>
                <a:srgbClr val="005EB8"/>
              </a:solidFill>
              <a:latin typeface="Arial"/>
            </a:endParaRPr>
          </a:p>
          <a:p>
            <a:pPr>
              <a:lnSpc>
                <a:spcPts val="3600"/>
              </a:lnSpc>
              <a:defRPr/>
            </a:pPr>
            <a:r>
              <a:rPr lang="en-GB" sz="2400">
                <a:solidFill>
                  <a:srgbClr val="005EB8"/>
                </a:solidFill>
                <a:latin typeface="Arial"/>
              </a:rPr>
              <a:t>     </a:t>
            </a:r>
            <a:r>
              <a:rPr lang="en-GB" sz="2400" b="1">
                <a:solidFill>
                  <a:srgbClr val="005EB8"/>
                </a:solidFill>
                <a:latin typeface="Arial"/>
              </a:rPr>
              <a:t>@</a:t>
            </a:r>
            <a:r>
              <a:rPr lang="en-GB" sz="2400" b="1" err="1">
                <a:solidFill>
                  <a:srgbClr val="005EB8"/>
                </a:solidFill>
                <a:latin typeface="Arial"/>
              </a:rPr>
              <a:t>nhsdigital</a:t>
            </a:r>
            <a:endParaRPr lang="en-GB" sz="2400" b="1">
              <a:solidFill>
                <a:srgbClr val="005EB8"/>
              </a:solidFill>
              <a:latin typeface="Arial"/>
            </a:endParaRPr>
          </a:p>
          <a:p>
            <a:pPr>
              <a:lnSpc>
                <a:spcPts val="3600"/>
              </a:lnSpc>
            </a:pPr>
            <a:r>
              <a:rPr lang="en-GB" sz="2400" b="1">
                <a:solidFill>
                  <a:srgbClr val="005EB8"/>
                </a:solidFill>
                <a:latin typeface="Arial"/>
              </a:rPr>
              <a:t>enquiries@nhsdigital.nhs.uk</a:t>
            </a:r>
          </a:p>
          <a:p>
            <a:pPr>
              <a:lnSpc>
                <a:spcPts val="3600"/>
              </a:lnSpc>
            </a:pPr>
            <a:r>
              <a:rPr lang="en-GB" sz="2400" b="1">
                <a:solidFill>
                  <a:srgbClr val="005EB8"/>
                </a:solidFill>
                <a:latin typeface="Arial"/>
              </a:rPr>
              <a:t>0300 303 5678</a:t>
            </a:r>
            <a:endParaRPr lang="en-GB" sz="2400">
              <a:solidFill>
                <a:srgbClr val="005EB8"/>
              </a:solidFill>
              <a:latin typeface="Aria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3"/>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44" y="2624041"/>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1632267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Arial"/>
            </a:endParaRPr>
          </a:p>
        </p:txBody>
      </p:sp>
      <p:sp>
        <p:nvSpPr>
          <p:cNvPr id="2" name="Title 1"/>
          <p:cNvSpPr>
            <a:spLocks noGrp="1"/>
          </p:cNvSpPr>
          <p:nvPr>
            <p:ph type="title" hasCustomPrompt="1"/>
          </p:nvPr>
        </p:nvSpPr>
        <p:spPr>
          <a:xfrm>
            <a:off x="410400" y="480005"/>
            <a:ext cx="77805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4"/>
            <a:ext cx="2133600" cy="365125"/>
          </a:xfrm>
        </p:spPr>
        <p:txBody>
          <a:bodyPr/>
          <a:lstStyle>
            <a:lvl1pPr>
              <a:defRPr sz="1000">
                <a:solidFill>
                  <a:schemeClr val="accent6"/>
                </a:solidFill>
              </a:defRPr>
            </a:lvl1pPr>
          </a:lstStyle>
          <a:p>
            <a:fld id="{280AA684-6FB9-400F-B313-F111F0F48737}" type="slidenum">
              <a:rPr lang="en-GB" smtClean="0">
                <a:solidFill>
                  <a:srgbClr val="424D58"/>
                </a:solidFill>
                <a:latin typeface="Arial"/>
              </a:rPr>
              <a:pPr/>
              <a:t>‹#›</a:t>
            </a:fld>
            <a:endParaRPr lang="en-GB">
              <a:solidFill>
                <a:srgbClr val="424D58"/>
              </a:solidFill>
              <a:latin typeface="Arial"/>
            </a:endParaRPr>
          </a:p>
        </p:txBody>
      </p:sp>
    </p:spTree>
    <p:extLst>
      <p:ext uri="{BB962C8B-B14F-4D97-AF65-F5344CB8AC3E}">
        <p14:creationId xmlns:p14="http://schemas.microsoft.com/office/powerpoint/2010/main" val="181720427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720000" y="480005"/>
            <a:ext cx="7632000" cy="706091"/>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4"/>
            <a:ext cx="2133600" cy="365125"/>
          </a:xfrm>
        </p:spPr>
        <p:txBody>
          <a:bodyPr/>
          <a:lstStyle>
            <a:lvl1pPr>
              <a:defRPr sz="1000">
                <a:solidFill>
                  <a:schemeClr val="accent6"/>
                </a:solidFill>
              </a:defRPr>
            </a:lvl1pPr>
          </a:lstStyle>
          <a:p>
            <a:fld id="{4F2E129E-16B7-480B-972E-C025DBFD1D53}"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211379321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7" y="188916"/>
            <a:ext cx="8642350" cy="503783"/>
          </a:xfrm>
          <a:prstGeom prst="rect">
            <a:avLst/>
          </a:prstGeom>
          <a:solidFill>
            <a:srgbClr val="0072C6"/>
          </a:solidFill>
        </p:spPr>
        <p:txBody>
          <a:bodyPr lIns="81636" tIns="40818" rIns="81636" bIns="40818"/>
          <a:lstStyle>
            <a:lvl1pPr marL="78498" indent="0">
              <a:defRPr baseline="0">
                <a:solidFill>
                  <a:schemeClr val="bg1"/>
                </a:solidFill>
              </a:defRPr>
            </a:lvl1pPr>
          </a:lstStyle>
          <a:p>
            <a:r>
              <a:rPr lang="en-US"/>
              <a:t>Click to edit Master title style</a:t>
            </a:r>
            <a:endParaRPr lang="en-GB"/>
          </a:p>
        </p:txBody>
      </p:sp>
      <p:sp>
        <p:nvSpPr>
          <p:cNvPr id="6" name="Text Placeholder 7"/>
          <p:cNvSpPr>
            <a:spLocks noGrp="1"/>
          </p:cNvSpPr>
          <p:nvPr>
            <p:ph type="body" sz="quarter" idx="12" hasCustomPrompt="1"/>
          </p:nvPr>
        </p:nvSpPr>
        <p:spPr>
          <a:xfrm>
            <a:off x="250827" y="692712"/>
            <a:ext cx="8642350" cy="432047"/>
          </a:xfrm>
        </p:spPr>
        <p:txBody>
          <a:bodyPr>
            <a:normAutofit/>
          </a:bodyPr>
          <a:lstStyle>
            <a:lvl1pPr marL="146529" indent="0">
              <a:defRPr sz="1800" baseline="0">
                <a:solidFill>
                  <a:schemeClr val="accent5"/>
                </a:solidFill>
                <a:latin typeface="+mn-lt"/>
              </a:defRPr>
            </a:lvl1pPr>
          </a:lstStyle>
          <a:p>
            <a:pPr lvl="0"/>
            <a:r>
              <a:rPr lang="en-GB"/>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latin typeface="Arial"/>
              </a:rPr>
              <a:pPr/>
              <a:t>‹#›</a:t>
            </a:fld>
            <a:endParaRPr lang="en-GB">
              <a:solidFill>
                <a:srgbClr val="3F3F3F">
                  <a:lumMod val="50000"/>
                </a:srgbClr>
              </a:solidFill>
              <a:latin typeface="Arial"/>
            </a:endParaRPr>
          </a:p>
        </p:txBody>
      </p:sp>
      <p:sp>
        <p:nvSpPr>
          <p:cNvPr id="5" name="Content Placeholder 4"/>
          <p:cNvSpPr>
            <a:spLocks noGrp="1"/>
          </p:cNvSpPr>
          <p:nvPr>
            <p:ph sz="quarter" idx="15"/>
          </p:nvPr>
        </p:nvSpPr>
        <p:spPr>
          <a:xfrm>
            <a:off x="250827" y="1341456"/>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828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089FA9-686D-FBD6-2E2A-4F3EDE99D98A}"/>
              </a:ext>
            </a:extLst>
          </p:cNvPr>
          <p:cNvSpPr/>
          <p:nvPr/>
        </p:nvSpPr>
        <p:spPr>
          <a:xfrm>
            <a:off x="2717" y="6400225"/>
            <a:ext cx="9141284" cy="45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7914FCA-F0BE-22DB-2150-B90846521568}"/>
              </a:ext>
            </a:extLst>
          </p:cNvPr>
          <p:cNvSpPr/>
          <p:nvPr/>
        </p:nvSpPr>
        <p:spPr>
          <a:xfrm>
            <a:off x="0" y="6334005"/>
            <a:ext cx="9141284" cy="64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CC49088-FBD6-E9C9-2745-67569845D59A}"/>
              </a:ext>
            </a:extLst>
          </p:cNvPr>
          <p:cNvCxnSpPr/>
          <p:nvPr/>
        </p:nvCxnSpPr>
        <p:spPr>
          <a:xfrm>
            <a:off x="905845" y="4343113"/>
            <a:ext cx="74070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2"/>
            <a:ext cx="7543800" cy="1143000"/>
          </a:xfrm>
        </p:spPr>
        <p:txBody>
          <a:bodyPr lIns="91440" rIns="91440"/>
          <a:lstStyle>
            <a:lvl1pPr marL="0" indent="0" algn="l">
              <a:buNone/>
              <a:defRPr sz="1800" cap="all" spc="150" baseline="0">
                <a:solidFill>
                  <a:schemeClr val="tx2"/>
                </a:solidFill>
                <a:latin typeface="+mj-lt"/>
              </a:defRPr>
            </a:lvl1pPr>
            <a:lvl2pPr marL="342907" indent="0" algn="ctr">
              <a:buNone/>
              <a:defRPr sz="1800"/>
            </a:lvl2pPr>
            <a:lvl3pPr marL="685815" indent="0" algn="ctr">
              <a:buNone/>
              <a:defRPr sz="1800"/>
            </a:lvl3pPr>
            <a:lvl4pPr marL="1028723" indent="0" algn="ctr">
              <a:buNone/>
              <a:defRPr sz="1500"/>
            </a:lvl4pPr>
            <a:lvl5pPr marL="1371631" indent="0" algn="ctr">
              <a:buNone/>
              <a:defRPr sz="1500"/>
            </a:lvl5pPr>
            <a:lvl6pPr marL="1714538" indent="0" algn="ctr">
              <a:buNone/>
              <a:defRPr sz="1500"/>
            </a:lvl6pPr>
            <a:lvl7pPr marL="2057446" indent="0" algn="ctr">
              <a:buNone/>
              <a:defRPr sz="1500"/>
            </a:lvl7pPr>
            <a:lvl8pPr marL="2400354" indent="0" algn="ctr">
              <a:buNone/>
              <a:defRPr sz="1500"/>
            </a:lvl8pPr>
            <a:lvl9pPr marL="2743262" indent="0" algn="ctr">
              <a:buNone/>
              <a:defRPr sz="15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2F37F0B-557C-A714-3346-8EB232900D4E}"/>
              </a:ext>
            </a:extLst>
          </p:cNvPr>
          <p:cNvSpPr>
            <a:spLocks noGrp="1"/>
          </p:cNvSpPr>
          <p:nvPr>
            <p:ph type="dt" sz="half" idx="10"/>
          </p:nvPr>
        </p:nvSpPr>
        <p:spPr/>
        <p:txBody>
          <a:bodyPr/>
          <a:lstStyle>
            <a:lvl1pPr>
              <a:defRPr/>
            </a:lvl1pPr>
          </a:lstStyle>
          <a:p>
            <a:pPr>
              <a:defRPr/>
            </a:pPr>
            <a:fld id="{258B9BE7-DA2E-AC4E-B921-0A454825D496}" type="datetimeFigureOut">
              <a:rPr lang="en-GB"/>
              <a:pPr>
                <a:defRPr/>
              </a:pPr>
              <a:t>06/04/2023</a:t>
            </a:fld>
            <a:endParaRPr lang="en-GB"/>
          </a:p>
        </p:txBody>
      </p:sp>
      <p:sp>
        <p:nvSpPr>
          <p:cNvPr id="8" name="Footer Placeholder 4">
            <a:extLst>
              <a:ext uri="{FF2B5EF4-FFF2-40B4-BE49-F238E27FC236}">
                <a16:creationId xmlns:a16="http://schemas.microsoft.com/office/drawing/2014/main" id="{741D4A3E-61BF-4E0C-A58B-D8EB65B2162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4135D84-8BFF-704B-2FCE-472AD26BBB02}"/>
              </a:ext>
            </a:extLst>
          </p:cNvPr>
          <p:cNvSpPr>
            <a:spLocks noGrp="1"/>
          </p:cNvSpPr>
          <p:nvPr>
            <p:ph type="sldNum" sz="quarter" idx="12"/>
          </p:nvPr>
        </p:nvSpPr>
        <p:spPr/>
        <p:txBody>
          <a:bodyPr/>
          <a:lstStyle>
            <a:lvl1pPr>
              <a:defRPr/>
            </a:lvl1pPr>
          </a:lstStyle>
          <a:p>
            <a:pPr>
              <a:defRPr/>
            </a:pPr>
            <a:fld id="{F4165093-CF32-8943-80C0-196771973FB9}" type="slidenum">
              <a:rPr lang="en-GB"/>
              <a:pPr>
                <a:defRPr/>
              </a:pPr>
              <a:t>‹#›</a:t>
            </a:fld>
            <a:endParaRPr lang="en-GB"/>
          </a:p>
        </p:txBody>
      </p:sp>
    </p:spTree>
    <p:extLst>
      <p:ext uri="{BB962C8B-B14F-4D97-AF65-F5344CB8AC3E}">
        <p14:creationId xmlns:p14="http://schemas.microsoft.com/office/powerpoint/2010/main" val="2800222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CBA3ED-04B7-C178-F85C-966D1746ADC9}"/>
              </a:ext>
            </a:extLst>
          </p:cNvPr>
          <p:cNvSpPr>
            <a:spLocks noGrp="1"/>
          </p:cNvSpPr>
          <p:nvPr>
            <p:ph type="dt" sz="half" idx="10"/>
          </p:nvPr>
        </p:nvSpPr>
        <p:spPr/>
        <p:txBody>
          <a:bodyPr/>
          <a:lstStyle>
            <a:lvl1pPr>
              <a:defRPr/>
            </a:lvl1pPr>
          </a:lstStyle>
          <a:p>
            <a:pPr>
              <a:defRPr/>
            </a:pPr>
            <a:fld id="{09E243B3-5F9E-E742-8BC9-6FA84A42CD63}" type="datetimeFigureOut">
              <a:rPr lang="en-GB"/>
              <a:pPr>
                <a:defRPr/>
              </a:pPr>
              <a:t>06/04/2023</a:t>
            </a:fld>
            <a:endParaRPr lang="en-GB"/>
          </a:p>
        </p:txBody>
      </p:sp>
      <p:sp>
        <p:nvSpPr>
          <p:cNvPr id="5" name="Footer Placeholder 4">
            <a:extLst>
              <a:ext uri="{FF2B5EF4-FFF2-40B4-BE49-F238E27FC236}">
                <a16:creationId xmlns:a16="http://schemas.microsoft.com/office/drawing/2014/main" id="{F4008DA9-BDC4-2920-40A1-931734C34A0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5D3D28A-4B83-24A1-D519-760B8E32E41B}"/>
              </a:ext>
            </a:extLst>
          </p:cNvPr>
          <p:cNvSpPr>
            <a:spLocks noGrp="1"/>
          </p:cNvSpPr>
          <p:nvPr>
            <p:ph type="sldNum" sz="quarter" idx="12"/>
          </p:nvPr>
        </p:nvSpPr>
        <p:spPr/>
        <p:txBody>
          <a:bodyPr/>
          <a:lstStyle>
            <a:lvl1pPr>
              <a:defRPr/>
            </a:lvl1pPr>
          </a:lstStyle>
          <a:p>
            <a:pPr>
              <a:defRPr/>
            </a:pPr>
            <a:fld id="{FB226DF8-2CC9-E34C-85EC-E7362BC24232}" type="slidenum">
              <a:rPr lang="en-GB"/>
              <a:pPr>
                <a:defRPr/>
              </a:pPr>
              <a:t>‹#›</a:t>
            </a:fld>
            <a:endParaRPr lang="en-GB"/>
          </a:p>
        </p:txBody>
      </p:sp>
    </p:spTree>
    <p:extLst>
      <p:ext uri="{BB962C8B-B14F-4D97-AF65-F5344CB8AC3E}">
        <p14:creationId xmlns:p14="http://schemas.microsoft.com/office/powerpoint/2010/main" val="39525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5E29FC-C544-742A-2624-50CC29658788}"/>
              </a:ext>
            </a:extLst>
          </p:cNvPr>
          <p:cNvSpPr/>
          <p:nvPr/>
        </p:nvSpPr>
        <p:spPr>
          <a:xfrm>
            <a:off x="2717" y="6400225"/>
            <a:ext cx="9141284" cy="45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C6AE284-B74B-9B69-2822-0614C2A935FB}"/>
              </a:ext>
            </a:extLst>
          </p:cNvPr>
          <p:cNvSpPr/>
          <p:nvPr/>
        </p:nvSpPr>
        <p:spPr>
          <a:xfrm>
            <a:off x="0" y="6334005"/>
            <a:ext cx="9141284" cy="64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66EEC7B-5140-D8E1-B25D-7D737BD765DC}"/>
              </a:ext>
            </a:extLst>
          </p:cNvPr>
          <p:cNvCxnSpPr/>
          <p:nvPr/>
        </p:nvCxnSpPr>
        <p:spPr>
          <a:xfrm>
            <a:off x="905845" y="4343113"/>
            <a:ext cx="74070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9"/>
            <a:ext cx="7543800" cy="1143000"/>
          </a:xfrm>
        </p:spPr>
        <p:txBody>
          <a:bodyPr lIns="91440" rIns="91440" anchor="t" anchorCtr="0"/>
          <a:lstStyle>
            <a:lvl1pPr marL="0" indent="0">
              <a:buNone/>
              <a:defRPr sz="1800" cap="all" spc="150" baseline="0">
                <a:solidFill>
                  <a:schemeClr val="tx2"/>
                </a:solidFill>
                <a:latin typeface="+mj-lt"/>
              </a:defRPr>
            </a:lvl1pPr>
            <a:lvl2pPr marL="342907" indent="0">
              <a:buNone/>
              <a:defRPr sz="1350">
                <a:solidFill>
                  <a:schemeClr val="tx1">
                    <a:tint val="75000"/>
                  </a:schemeClr>
                </a:solidFill>
              </a:defRPr>
            </a:lvl2pPr>
            <a:lvl3pPr marL="685815" indent="0">
              <a:buNone/>
              <a:defRPr sz="1200">
                <a:solidFill>
                  <a:schemeClr val="tx1">
                    <a:tint val="75000"/>
                  </a:schemeClr>
                </a:solidFill>
              </a:defRPr>
            </a:lvl3pPr>
            <a:lvl4pPr marL="1028723" indent="0">
              <a:buNone/>
              <a:defRPr sz="1050">
                <a:solidFill>
                  <a:schemeClr val="tx1">
                    <a:tint val="75000"/>
                  </a:schemeClr>
                </a:solidFill>
              </a:defRPr>
            </a:lvl4pPr>
            <a:lvl5pPr marL="1371631" indent="0">
              <a:buNone/>
              <a:defRPr sz="1050">
                <a:solidFill>
                  <a:schemeClr val="tx1">
                    <a:tint val="75000"/>
                  </a:schemeClr>
                </a:solidFill>
              </a:defRPr>
            </a:lvl5pPr>
            <a:lvl6pPr marL="1714538" indent="0">
              <a:buNone/>
              <a:defRPr sz="1050">
                <a:solidFill>
                  <a:schemeClr val="tx1">
                    <a:tint val="75000"/>
                  </a:schemeClr>
                </a:solidFill>
              </a:defRPr>
            </a:lvl6pPr>
            <a:lvl7pPr marL="2057446" indent="0">
              <a:buNone/>
              <a:defRPr sz="1050">
                <a:solidFill>
                  <a:schemeClr val="tx1">
                    <a:tint val="75000"/>
                  </a:schemeClr>
                </a:solidFill>
              </a:defRPr>
            </a:lvl7pPr>
            <a:lvl8pPr marL="2400354" indent="0">
              <a:buNone/>
              <a:defRPr sz="1050">
                <a:solidFill>
                  <a:schemeClr val="tx1">
                    <a:tint val="75000"/>
                  </a:schemeClr>
                </a:solidFill>
              </a:defRPr>
            </a:lvl8pPr>
            <a:lvl9pPr marL="2743262" indent="0">
              <a:buNone/>
              <a:defRPr sz="105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9A67C9AA-6049-F565-4DBE-02F06F885BD7}"/>
              </a:ext>
            </a:extLst>
          </p:cNvPr>
          <p:cNvSpPr>
            <a:spLocks noGrp="1"/>
          </p:cNvSpPr>
          <p:nvPr>
            <p:ph type="dt" sz="half" idx="10"/>
          </p:nvPr>
        </p:nvSpPr>
        <p:spPr/>
        <p:txBody>
          <a:bodyPr/>
          <a:lstStyle>
            <a:lvl1pPr>
              <a:defRPr/>
            </a:lvl1pPr>
          </a:lstStyle>
          <a:p>
            <a:pPr>
              <a:defRPr/>
            </a:pPr>
            <a:fld id="{EBDC6FF1-7A25-1643-9CAF-F7E3A39170E8}" type="datetimeFigureOut">
              <a:rPr lang="en-GB"/>
              <a:pPr>
                <a:defRPr/>
              </a:pPr>
              <a:t>06/04/2023</a:t>
            </a:fld>
            <a:endParaRPr lang="en-GB"/>
          </a:p>
        </p:txBody>
      </p:sp>
      <p:sp>
        <p:nvSpPr>
          <p:cNvPr id="8" name="Footer Placeholder 4">
            <a:extLst>
              <a:ext uri="{FF2B5EF4-FFF2-40B4-BE49-F238E27FC236}">
                <a16:creationId xmlns:a16="http://schemas.microsoft.com/office/drawing/2014/main" id="{5C656DC4-223B-F44D-B9E4-5104B00A760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931A0D8-EDBF-138F-C32A-F75AF1A9B49F}"/>
              </a:ext>
            </a:extLst>
          </p:cNvPr>
          <p:cNvSpPr>
            <a:spLocks noGrp="1"/>
          </p:cNvSpPr>
          <p:nvPr>
            <p:ph type="sldNum" sz="quarter" idx="12"/>
          </p:nvPr>
        </p:nvSpPr>
        <p:spPr/>
        <p:txBody>
          <a:bodyPr/>
          <a:lstStyle>
            <a:lvl1pPr>
              <a:defRPr/>
            </a:lvl1pPr>
          </a:lstStyle>
          <a:p>
            <a:pPr>
              <a:defRPr/>
            </a:pPr>
            <a:fld id="{E3338416-C4F7-FB42-8BFE-8442856932BE}" type="slidenum">
              <a:rPr lang="en-GB"/>
              <a:pPr>
                <a:defRPr/>
              </a:pPr>
              <a:t>‹#›</a:t>
            </a:fld>
            <a:endParaRPr lang="en-GB"/>
          </a:p>
        </p:txBody>
      </p:sp>
    </p:spTree>
    <p:extLst>
      <p:ext uri="{BB962C8B-B14F-4D97-AF65-F5344CB8AC3E}">
        <p14:creationId xmlns:p14="http://schemas.microsoft.com/office/powerpoint/2010/main" val="143809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F77A1C10-FFF8-9000-B4D7-56867B37F529}"/>
              </a:ext>
            </a:extLst>
          </p:cNvPr>
          <p:cNvSpPr>
            <a:spLocks noGrp="1"/>
          </p:cNvSpPr>
          <p:nvPr>
            <p:ph type="dt" sz="half" idx="10"/>
          </p:nvPr>
        </p:nvSpPr>
        <p:spPr/>
        <p:txBody>
          <a:bodyPr/>
          <a:lstStyle>
            <a:lvl1pPr>
              <a:defRPr/>
            </a:lvl1pPr>
          </a:lstStyle>
          <a:p>
            <a:pPr>
              <a:defRPr/>
            </a:pPr>
            <a:fld id="{F82B9588-F18C-4146-BCE5-AB64BFBCBB56}" type="datetimeFigureOut">
              <a:rPr lang="en-GB"/>
              <a:pPr>
                <a:defRPr/>
              </a:pPr>
              <a:t>06/04/2023</a:t>
            </a:fld>
            <a:endParaRPr lang="en-GB"/>
          </a:p>
        </p:txBody>
      </p:sp>
      <p:sp>
        <p:nvSpPr>
          <p:cNvPr id="5" name="Footer Placeholder 4">
            <a:extLst>
              <a:ext uri="{FF2B5EF4-FFF2-40B4-BE49-F238E27FC236}">
                <a16:creationId xmlns:a16="http://schemas.microsoft.com/office/drawing/2014/main" id="{98A4CEE8-9E3C-3A51-FD21-782188C794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97DDCF6-4CD5-7DC8-1DE0-1973818D229A}"/>
              </a:ext>
            </a:extLst>
          </p:cNvPr>
          <p:cNvSpPr>
            <a:spLocks noGrp="1"/>
          </p:cNvSpPr>
          <p:nvPr>
            <p:ph type="sldNum" sz="quarter" idx="12"/>
          </p:nvPr>
        </p:nvSpPr>
        <p:spPr/>
        <p:txBody>
          <a:bodyPr/>
          <a:lstStyle>
            <a:lvl1pPr>
              <a:defRPr/>
            </a:lvl1pPr>
          </a:lstStyle>
          <a:p>
            <a:pPr>
              <a:defRPr/>
            </a:pPr>
            <a:fld id="{E103859B-405B-1F49-9200-41DE3C73E8AD}" type="slidenum">
              <a:rPr lang="en-GB"/>
              <a:pPr>
                <a:defRPr/>
              </a:pPr>
              <a:t>‹#›</a:t>
            </a:fld>
            <a:endParaRPr lang="en-GB"/>
          </a:p>
        </p:txBody>
      </p:sp>
    </p:spTree>
    <p:extLst>
      <p:ext uri="{BB962C8B-B14F-4D97-AF65-F5344CB8AC3E}">
        <p14:creationId xmlns:p14="http://schemas.microsoft.com/office/powerpoint/2010/main" val="3228149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lstStyle>
            <a:lvl1pPr marL="0" indent="0">
              <a:buNone/>
              <a:defRPr sz="1500" b="0" cap="all" baseline="0">
                <a:solidFill>
                  <a:schemeClr val="tx2"/>
                </a:solidFill>
              </a:defRPr>
            </a:lvl1pPr>
            <a:lvl2pPr marL="342907"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4" indent="0">
              <a:buNone/>
              <a:defRPr sz="1200" b="1"/>
            </a:lvl8pPr>
            <a:lvl9pPr marL="274326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lstStyle>
            <a:lvl1pPr marL="0" indent="0">
              <a:buNone/>
              <a:defRPr sz="1500" b="0" cap="all" baseline="0">
                <a:solidFill>
                  <a:schemeClr val="tx2"/>
                </a:solidFill>
              </a:defRPr>
            </a:lvl1pPr>
            <a:lvl2pPr marL="342907" indent="0">
              <a:buNone/>
              <a:defRPr sz="1500" b="1"/>
            </a:lvl2pPr>
            <a:lvl3pPr marL="685815" indent="0">
              <a:buNone/>
              <a:defRPr sz="1350" b="1"/>
            </a:lvl3pPr>
            <a:lvl4pPr marL="1028723" indent="0">
              <a:buNone/>
              <a:defRPr sz="1200" b="1"/>
            </a:lvl4pPr>
            <a:lvl5pPr marL="1371631" indent="0">
              <a:buNone/>
              <a:defRPr sz="1200" b="1"/>
            </a:lvl5pPr>
            <a:lvl6pPr marL="1714538" indent="0">
              <a:buNone/>
              <a:defRPr sz="1200" b="1"/>
            </a:lvl6pPr>
            <a:lvl7pPr marL="2057446" indent="0">
              <a:buNone/>
              <a:defRPr sz="1200" b="1"/>
            </a:lvl7pPr>
            <a:lvl8pPr marL="2400354" indent="0">
              <a:buNone/>
              <a:defRPr sz="1200" b="1"/>
            </a:lvl8pPr>
            <a:lvl9pPr marL="274326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0B7121F-03DD-BEB3-A30D-893B80A22F4B}"/>
              </a:ext>
            </a:extLst>
          </p:cNvPr>
          <p:cNvSpPr>
            <a:spLocks noGrp="1"/>
          </p:cNvSpPr>
          <p:nvPr>
            <p:ph type="dt" sz="half" idx="10"/>
          </p:nvPr>
        </p:nvSpPr>
        <p:spPr/>
        <p:txBody>
          <a:bodyPr/>
          <a:lstStyle>
            <a:lvl1pPr>
              <a:defRPr/>
            </a:lvl1pPr>
          </a:lstStyle>
          <a:p>
            <a:pPr>
              <a:defRPr/>
            </a:pPr>
            <a:fld id="{08D830B5-2243-D34C-B656-13A37D06ECB7}" type="datetimeFigureOut">
              <a:rPr lang="en-GB"/>
              <a:pPr>
                <a:defRPr/>
              </a:pPr>
              <a:t>06/04/2023</a:t>
            </a:fld>
            <a:endParaRPr lang="en-GB"/>
          </a:p>
        </p:txBody>
      </p:sp>
      <p:sp>
        <p:nvSpPr>
          <p:cNvPr id="7" name="Footer Placeholder 4">
            <a:extLst>
              <a:ext uri="{FF2B5EF4-FFF2-40B4-BE49-F238E27FC236}">
                <a16:creationId xmlns:a16="http://schemas.microsoft.com/office/drawing/2014/main" id="{78BD923B-9946-18D2-3019-CCA55B5F3F3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5F2E06F1-27A9-F9CE-D9FB-23CAB71FEDB9}"/>
              </a:ext>
            </a:extLst>
          </p:cNvPr>
          <p:cNvSpPr>
            <a:spLocks noGrp="1"/>
          </p:cNvSpPr>
          <p:nvPr>
            <p:ph type="sldNum" sz="quarter" idx="12"/>
          </p:nvPr>
        </p:nvSpPr>
        <p:spPr/>
        <p:txBody>
          <a:bodyPr/>
          <a:lstStyle>
            <a:lvl1pPr>
              <a:defRPr/>
            </a:lvl1pPr>
          </a:lstStyle>
          <a:p>
            <a:pPr>
              <a:defRPr/>
            </a:pPr>
            <a:fld id="{B00A109F-6F7F-C54F-AEEF-B896959563E2}" type="slidenum">
              <a:rPr lang="en-GB"/>
              <a:pPr>
                <a:defRPr/>
              </a:pPr>
              <a:t>‹#›</a:t>
            </a:fld>
            <a:endParaRPr lang="en-GB"/>
          </a:p>
        </p:txBody>
      </p:sp>
    </p:spTree>
    <p:extLst>
      <p:ext uri="{BB962C8B-B14F-4D97-AF65-F5344CB8AC3E}">
        <p14:creationId xmlns:p14="http://schemas.microsoft.com/office/powerpoint/2010/main" val="344994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2150EB2-65B9-FB83-772B-E3BEB4F0A33A}"/>
              </a:ext>
            </a:extLst>
          </p:cNvPr>
          <p:cNvSpPr>
            <a:spLocks noGrp="1"/>
          </p:cNvSpPr>
          <p:nvPr>
            <p:ph type="dt" sz="half" idx="10"/>
          </p:nvPr>
        </p:nvSpPr>
        <p:spPr/>
        <p:txBody>
          <a:bodyPr/>
          <a:lstStyle>
            <a:lvl1pPr>
              <a:defRPr/>
            </a:lvl1pPr>
          </a:lstStyle>
          <a:p>
            <a:pPr>
              <a:defRPr/>
            </a:pPr>
            <a:fld id="{8D3CD503-C35F-9B4A-954F-7FAE3E50D46A}" type="datetimeFigureOut">
              <a:rPr lang="en-GB"/>
              <a:pPr>
                <a:defRPr/>
              </a:pPr>
              <a:t>06/04/2023</a:t>
            </a:fld>
            <a:endParaRPr lang="en-GB"/>
          </a:p>
        </p:txBody>
      </p:sp>
      <p:sp>
        <p:nvSpPr>
          <p:cNvPr id="4" name="Footer Placeholder 4">
            <a:extLst>
              <a:ext uri="{FF2B5EF4-FFF2-40B4-BE49-F238E27FC236}">
                <a16:creationId xmlns:a16="http://schemas.microsoft.com/office/drawing/2014/main" id="{497CEB5D-D202-C19B-0AD8-039B9BBC6926}"/>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41E2168-B9C1-CB42-8C8E-521EFE58064D}"/>
              </a:ext>
            </a:extLst>
          </p:cNvPr>
          <p:cNvSpPr>
            <a:spLocks noGrp="1"/>
          </p:cNvSpPr>
          <p:nvPr>
            <p:ph type="sldNum" sz="quarter" idx="12"/>
          </p:nvPr>
        </p:nvSpPr>
        <p:spPr/>
        <p:txBody>
          <a:bodyPr/>
          <a:lstStyle>
            <a:lvl1pPr>
              <a:defRPr/>
            </a:lvl1pPr>
          </a:lstStyle>
          <a:p>
            <a:pPr>
              <a:defRPr/>
            </a:pPr>
            <a:fld id="{695E459D-E65C-6F4F-A5EC-A7B243383EF7}" type="slidenum">
              <a:rPr lang="en-GB"/>
              <a:pPr>
                <a:defRPr/>
              </a:pPr>
              <a:t>‹#›</a:t>
            </a:fld>
            <a:endParaRPr lang="en-GB"/>
          </a:p>
        </p:txBody>
      </p:sp>
    </p:spTree>
    <p:extLst>
      <p:ext uri="{BB962C8B-B14F-4D97-AF65-F5344CB8AC3E}">
        <p14:creationId xmlns:p14="http://schemas.microsoft.com/office/powerpoint/2010/main" val="2340268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80BC9C-29CC-45DC-473F-A1CFD4822EE9}"/>
              </a:ext>
            </a:extLst>
          </p:cNvPr>
          <p:cNvSpPr/>
          <p:nvPr/>
        </p:nvSpPr>
        <p:spPr>
          <a:xfrm>
            <a:off x="2717" y="6400225"/>
            <a:ext cx="9141284" cy="45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DB62E98F-F0A3-2262-8CDC-61ED22BF38F7}"/>
              </a:ext>
            </a:extLst>
          </p:cNvPr>
          <p:cNvSpPr/>
          <p:nvPr/>
        </p:nvSpPr>
        <p:spPr>
          <a:xfrm>
            <a:off x="0" y="6334005"/>
            <a:ext cx="9141284" cy="64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05DB8877-DA3C-E3E4-2751-256A1803F704}"/>
              </a:ext>
            </a:extLst>
          </p:cNvPr>
          <p:cNvSpPr>
            <a:spLocks noGrp="1"/>
          </p:cNvSpPr>
          <p:nvPr>
            <p:ph type="dt" sz="half" idx="10"/>
          </p:nvPr>
        </p:nvSpPr>
        <p:spPr/>
        <p:txBody>
          <a:bodyPr/>
          <a:lstStyle>
            <a:lvl1pPr>
              <a:defRPr/>
            </a:lvl1pPr>
          </a:lstStyle>
          <a:p>
            <a:pPr>
              <a:defRPr/>
            </a:pPr>
            <a:fld id="{174AFA68-1F4E-424E-A262-3E0C13958069}" type="datetimeFigureOut">
              <a:rPr lang="en-GB"/>
              <a:pPr>
                <a:defRPr/>
              </a:pPr>
              <a:t>06/04/2023</a:t>
            </a:fld>
            <a:endParaRPr lang="en-GB"/>
          </a:p>
        </p:txBody>
      </p:sp>
      <p:sp>
        <p:nvSpPr>
          <p:cNvPr id="5" name="Footer Placeholder 7">
            <a:extLst>
              <a:ext uri="{FF2B5EF4-FFF2-40B4-BE49-F238E27FC236}">
                <a16:creationId xmlns:a16="http://schemas.microsoft.com/office/drawing/2014/main" id="{07BA7DFE-EE55-8318-9CDB-E6CEB50F868D}"/>
              </a:ext>
            </a:extLst>
          </p:cNvPr>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8">
            <a:extLst>
              <a:ext uri="{FF2B5EF4-FFF2-40B4-BE49-F238E27FC236}">
                <a16:creationId xmlns:a16="http://schemas.microsoft.com/office/drawing/2014/main" id="{07F7DC26-FF99-94F6-25B3-54ED4A45F064}"/>
              </a:ext>
            </a:extLst>
          </p:cNvPr>
          <p:cNvSpPr>
            <a:spLocks noGrp="1"/>
          </p:cNvSpPr>
          <p:nvPr>
            <p:ph type="sldNum" sz="quarter" idx="12"/>
          </p:nvPr>
        </p:nvSpPr>
        <p:spPr/>
        <p:txBody>
          <a:bodyPr/>
          <a:lstStyle>
            <a:lvl1pPr>
              <a:defRPr/>
            </a:lvl1pPr>
          </a:lstStyle>
          <a:p>
            <a:pPr>
              <a:defRPr/>
            </a:pPr>
            <a:fld id="{27B5601F-A51E-5049-ADBB-73A18826C330}" type="slidenum">
              <a:rPr lang="en-GB"/>
              <a:pPr>
                <a:defRPr/>
              </a:pPr>
              <a:t>‹#›</a:t>
            </a:fld>
            <a:endParaRPr lang="en-GB"/>
          </a:p>
        </p:txBody>
      </p:sp>
    </p:spTree>
    <p:extLst>
      <p:ext uri="{BB962C8B-B14F-4D97-AF65-F5344CB8AC3E}">
        <p14:creationId xmlns:p14="http://schemas.microsoft.com/office/powerpoint/2010/main" val="769926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BE3778-EF57-E23A-0AAD-39976BF267FD}"/>
              </a:ext>
            </a:extLst>
          </p:cNvPr>
          <p:cNvSpPr/>
          <p:nvPr/>
        </p:nvSpPr>
        <p:spPr>
          <a:xfrm>
            <a:off x="0" y="0"/>
            <a:ext cx="30380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E8F5F92-6C47-B740-119E-2CB9A10F30D0}"/>
              </a:ext>
            </a:extLst>
          </p:cNvPr>
          <p:cNvSpPr/>
          <p:nvPr/>
        </p:nvSpPr>
        <p:spPr>
          <a:xfrm>
            <a:off x="3029892" y="0"/>
            <a:ext cx="475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1"/>
            <a:ext cx="2400300" cy="3379124"/>
          </a:xfrm>
        </p:spPr>
        <p:txBody>
          <a:bodyPr lIns="91440" rIns="91440"/>
          <a:lstStyle>
            <a:lvl1pPr marL="0" indent="0">
              <a:buNone/>
              <a:defRPr sz="1125">
                <a:solidFill>
                  <a:srgbClr val="FFFFFF"/>
                </a:solidFill>
              </a:defRPr>
            </a:lvl1pPr>
            <a:lvl2pPr marL="342907" indent="0">
              <a:buNone/>
              <a:defRPr sz="900"/>
            </a:lvl2pPr>
            <a:lvl3pPr marL="685815" indent="0">
              <a:buNone/>
              <a:defRPr sz="750"/>
            </a:lvl3pPr>
            <a:lvl4pPr marL="1028723" indent="0">
              <a:buNone/>
              <a:defRPr sz="675"/>
            </a:lvl4pPr>
            <a:lvl5pPr marL="1371631" indent="0">
              <a:buNone/>
              <a:defRPr sz="675"/>
            </a:lvl5pPr>
            <a:lvl6pPr marL="1714538" indent="0">
              <a:buNone/>
              <a:defRPr sz="675"/>
            </a:lvl6pPr>
            <a:lvl7pPr marL="2057446" indent="0">
              <a:buNone/>
              <a:defRPr sz="675"/>
            </a:lvl7pPr>
            <a:lvl8pPr marL="2400354" indent="0">
              <a:buNone/>
              <a:defRPr sz="675"/>
            </a:lvl8pPr>
            <a:lvl9pPr marL="2743262"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59955F68-D1C4-90C2-B481-0E01CBC6D97B}"/>
              </a:ext>
            </a:extLst>
          </p:cNvPr>
          <p:cNvSpPr>
            <a:spLocks noGrp="1"/>
          </p:cNvSpPr>
          <p:nvPr>
            <p:ph type="dt" sz="half" idx="10"/>
          </p:nvPr>
        </p:nvSpPr>
        <p:spPr>
          <a:xfrm>
            <a:off x="349029" y="6459246"/>
            <a:ext cx="1963794" cy="365645"/>
          </a:xfrm>
        </p:spPr>
        <p:txBody>
          <a:bodyPr/>
          <a:lstStyle>
            <a:lvl1pPr algn="l">
              <a:defRPr smtClean="0"/>
            </a:lvl1pPr>
          </a:lstStyle>
          <a:p>
            <a:pPr>
              <a:defRPr/>
            </a:pPr>
            <a:fld id="{728C0784-DFD2-E841-8C05-B9625211F68E}" type="datetimeFigureOut">
              <a:rPr lang="en-GB"/>
              <a:pPr>
                <a:defRPr/>
              </a:pPr>
              <a:t>06/04/2023</a:t>
            </a:fld>
            <a:endParaRPr lang="en-GB"/>
          </a:p>
        </p:txBody>
      </p:sp>
      <p:sp>
        <p:nvSpPr>
          <p:cNvPr id="8" name="Footer Placeholder 5">
            <a:extLst>
              <a:ext uri="{FF2B5EF4-FFF2-40B4-BE49-F238E27FC236}">
                <a16:creationId xmlns:a16="http://schemas.microsoft.com/office/drawing/2014/main" id="{45373D30-1B69-03DB-F5A9-D1A69D1ADF26}"/>
              </a:ext>
            </a:extLst>
          </p:cNvPr>
          <p:cNvSpPr>
            <a:spLocks noGrp="1"/>
          </p:cNvSpPr>
          <p:nvPr>
            <p:ph type="ftr" sz="quarter" idx="11"/>
          </p:nvPr>
        </p:nvSpPr>
        <p:spPr>
          <a:xfrm>
            <a:off x="3600289" y="6459246"/>
            <a:ext cx="3486209" cy="365645"/>
          </a:xfrm>
        </p:spPr>
        <p:txBody>
          <a:bodyPr/>
          <a:lstStyle>
            <a:lvl1pPr algn="l">
              <a:defRPr>
                <a:solidFill>
                  <a:schemeClr val="tx2"/>
                </a:solidFill>
              </a:defRPr>
            </a:lvl1pPr>
          </a:lstStyle>
          <a:p>
            <a:pPr>
              <a:defRPr/>
            </a:pPr>
            <a:endParaRPr lang="en-GB"/>
          </a:p>
        </p:txBody>
      </p:sp>
      <p:sp>
        <p:nvSpPr>
          <p:cNvPr id="9" name="Slide Number Placeholder 6">
            <a:extLst>
              <a:ext uri="{FF2B5EF4-FFF2-40B4-BE49-F238E27FC236}">
                <a16:creationId xmlns:a16="http://schemas.microsoft.com/office/drawing/2014/main" id="{D72C186B-0C4D-3287-200F-F13A985383D9}"/>
              </a:ext>
            </a:extLst>
          </p:cNvPr>
          <p:cNvSpPr>
            <a:spLocks noGrp="1"/>
          </p:cNvSpPr>
          <p:nvPr>
            <p:ph type="sldNum" sz="quarter" idx="12"/>
          </p:nvPr>
        </p:nvSpPr>
        <p:spPr/>
        <p:txBody>
          <a:bodyPr/>
          <a:lstStyle>
            <a:lvl1pPr>
              <a:defRPr smtClean="0">
                <a:solidFill>
                  <a:schemeClr val="tx2"/>
                </a:solidFill>
              </a:defRPr>
            </a:lvl1pPr>
          </a:lstStyle>
          <a:p>
            <a:pPr>
              <a:defRPr/>
            </a:pPr>
            <a:fld id="{7C2B6F65-2BF6-4248-8A3B-37192F1C2042}" type="slidenum">
              <a:rPr lang="en-GB"/>
              <a:pPr>
                <a:defRPr/>
              </a:pPr>
              <a:t>‹#›</a:t>
            </a:fld>
            <a:endParaRPr lang="en-GB"/>
          </a:p>
        </p:txBody>
      </p:sp>
    </p:spTree>
    <p:extLst>
      <p:ext uri="{BB962C8B-B14F-4D97-AF65-F5344CB8AC3E}">
        <p14:creationId xmlns:p14="http://schemas.microsoft.com/office/powerpoint/2010/main" val="2522145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11D553-19FD-FF90-B9C8-03F9FD18B458}"/>
              </a:ext>
            </a:extLst>
          </p:cNvPr>
          <p:cNvSpPr/>
          <p:nvPr/>
        </p:nvSpPr>
        <p:spPr>
          <a:xfrm>
            <a:off x="0" y="4953480"/>
            <a:ext cx="9141284" cy="1904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818DD53-CCD5-C60C-9A24-7CB56FD6A0CB}"/>
              </a:ext>
            </a:extLst>
          </p:cNvPr>
          <p:cNvSpPr/>
          <p:nvPr/>
        </p:nvSpPr>
        <p:spPr>
          <a:xfrm>
            <a:off x="0" y="4914612"/>
            <a:ext cx="9141284" cy="64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1" y="5074920"/>
            <a:ext cx="7585234" cy="822960"/>
          </a:xfrm>
        </p:spPr>
        <p:txBody>
          <a:bodyPr tIns="0" bIns="0">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1"/>
            <a:ext cx="9143989" cy="4915076"/>
          </a:xfrm>
          <a:solidFill>
            <a:schemeClr val="bg2">
              <a:lumMod val="90000"/>
            </a:schemeClr>
          </a:solidFill>
        </p:spPr>
        <p:txBody>
          <a:bodyPr lIns="457200" tIns="457200" anchor="t"/>
          <a:lstStyle>
            <a:lvl1pPr marL="0" indent="0">
              <a:buNone/>
              <a:defRPr sz="2400"/>
            </a:lvl1pPr>
            <a:lvl2pPr marL="342907" indent="0">
              <a:buNone/>
              <a:defRPr sz="2100"/>
            </a:lvl2pPr>
            <a:lvl3pPr marL="685815" indent="0">
              <a:buNone/>
              <a:defRPr sz="1800"/>
            </a:lvl3pPr>
            <a:lvl4pPr marL="1028723" indent="0">
              <a:buNone/>
              <a:defRPr sz="1500"/>
            </a:lvl4pPr>
            <a:lvl5pPr marL="1371631" indent="0">
              <a:buNone/>
              <a:defRPr sz="1500"/>
            </a:lvl5pPr>
            <a:lvl6pPr marL="1714538" indent="0">
              <a:buNone/>
              <a:defRPr sz="1500"/>
            </a:lvl6pPr>
            <a:lvl7pPr marL="2057446" indent="0">
              <a:buNone/>
              <a:defRPr sz="1500"/>
            </a:lvl7pPr>
            <a:lvl8pPr marL="2400354" indent="0">
              <a:buNone/>
              <a:defRPr sz="1500"/>
            </a:lvl8pPr>
            <a:lvl9pPr marL="2743262"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1" y="5907025"/>
            <a:ext cx="7584948" cy="594360"/>
          </a:xfrm>
        </p:spPr>
        <p:txBody>
          <a:bodyPr lIns="91440" tIns="0" rIns="91440" bIns="0"/>
          <a:lstStyle>
            <a:lvl1pPr marL="0" indent="0">
              <a:spcBef>
                <a:spcPts val="0"/>
              </a:spcBef>
              <a:spcAft>
                <a:spcPts val="450"/>
              </a:spcAft>
              <a:buNone/>
              <a:defRPr sz="1125">
                <a:solidFill>
                  <a:srgbClr val="FFFFFF"/>
                </a:solidFill>
              </a:defRPr>
            </a:lvl1pPr>
            <a:lvl2pPr marL="342907" indent="0">
              <a:buNone/>
              <a:defRPr sz="900"/>
            </a:lvl2pPr>
            <a:lvl3pPr marL="685815" indent="0">
              <a:buNone/>
              <a:defRPr sz="750"/>
            </a:lvl3pPr>
            <a:lvl4pPr marL="1028723" indent="0">
              <a:buNone/>
              <a:defRPr sz="675"/>
            </a:lvl4pPr>
            <a:lvl5pPr marL="1371631" indent="0">
              <a:buNone/>
              <a:defRPr sz="675"/>
            </a:lvl5pPr>
            <a:lvl6pPr marL="1714538" indent="0">
              <a:buNone/>
              <a:defRPr sz="675"/>
            </a:lvl6pPr>
            <a:lvl7pPr marL="2057446" indent="0">
              <a:buNone/>
              <a:defRPr sz="675"/>
            </a:lvl7pPr>
            <a:lvl8pPr marL="2400354" indent="0">
              <a:buNone/>
              <a:defRPr sz="675"/>
            </a:lvl8pPr>
            <a:lvl9pPr marL="2743262" indent="0">
              <a:buNone/>
              <a:defRPr sz="675"/>
            </a:lvl9pPr>
          </a:lstStyle>
          <a:p>
            <a:pPr lvl="0"/>
            <a:r>
              <a:rPr lang="en-US"/>
              <a:t>Click to edit Master text styles</a:t>
            </a:r>
          </a:p>
        </p:txBody>
      </p:sp>
      <p:sp>
        <p:nvSpPr>
          <p:cNvPr id="7" name="Date Placeholder 4">
            <a:extLst>
              <a:ext uri="{FF2B5EF4-FFF2-40B4-BE49-F238E27FC236}">
                <a16:creationId xmlns:a16="http://schemas.microsoft.com/office/drawing/2014/main" id="{F6D75646-356A-0CEF-CFF2-72A1AAB1AB8B}"/>
              </a:ext>
            </a:extLst>
          </p:cNvPr>
          <p:cNvSpPr>
            <a:spLocks noGrp="1"/>
          </p:cNvSpPr>
          <p:nvPr>
            <p:ph type="dt" sz="half" idx="10"/>
          </p:nvPr>
        </p:nvSpPr>
        <p:spPr/>
        <p:txBody>
          <a:bodyPr/>
          <a:lstStyle>
            <a:lvl1pPr>
              <a:defRPr/>
            </a:lvl1pPr>
          </a:lstStyle>
          <a:p>
            <a:pPr>
              <a:defRPr/>
            </a:pPr>
            <a:fld id="{8EA7F6CC-7D22-7945-8729-7857F9D8C9A9}" type="datetimeFigureOut">
              <a:rPr lang="en-GB"/>
              <a:pPr>
                <a:defRPr/>
              </a:pPr>
              <a:t>06/04/2023</a:t>
            </a:fld>
            <a:endParaRPr lang="en-GB"/>
          </a:p>
        </p:txBody>
      </p:sp>
      <p:sp>
        <p:nvSpPr>
          <p:cNvPr id="8" name="Footer Placeholder 5">
            <a:extLst>
              <a:ext uri="{FF2B5EF4-FFF2-40B4-BE49-F238E27FC236}">
                <a16:creationId xmlns:a16="http://schemas.microsoft.com/office/drawing/2014/main" id="{7584D0C9-5A0E-BFDB-06C2-A69A5F27355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6">
            <a:extLst>
              <a:ext uri="{FF2B5EF4-FFF2-40B4-BE49-F238E27FC236}">
                <a16:creationId xmlns:a16="http://schemas.microsoft.com/office/drawing/2014/main" id="{AAD36D5F-9C2B-F266-0ED1-143CC009F48B}"/>
              </a:ext>
            </a:extLst>
          </p:cNvPr>
          <p:cNvSpPr>
            <a:spLocks noGrp="1"/>
          </p:cNvSpPr>
          <p:nvPr>
            <p:ph type="sldNum" sz="quarter" idx="12"/>
          </p:nvPr>
        </p:nvSpPr>
        <p:spPr/>
        <p:txBody>
          <a:bodyPr/>
          <a:lstStyle>
            <a:lvl1pPr>
              <a:defRPr/>
            </a:lvl1pPr>
          </a:lstStyle>
          <a:p>
            <a:pPr>
              <a:defRPr/>
            </a:pPr>
            <a:fld id="{BFE6F13B-C9B1-5745-99D5-C3AF4B9C3371}" type="slidenum">
              <a:rPr lang="en-GB"/>
              <a:pPr>
                <a:defRPr/>
              </a:pPr>
              <a:t>‹#›</a:t>
            </a:fld>
            <a:endParaRPr lang="en-GB"/>
          </a:p>
        </p:txBody>
      </p:sp>
    </p:spTree>
    <p:extLst>
      <p:ext uri="{BB962C8B-B14F-4D97-AF65-F5344CB8AC3E}">
        <p14:creationId xmlns:p14="http://schemas.microsoft.com/office/powerpoint/2010/main" val="290817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1016"/>
            <a:ext cx="9144000" cy="6859200"/>
          </a:xfrm>
          <a:prstGeom prst="rect">
            <a:avLst/>
          </a:prstGeom>
        </p:spPr>
      </p:pic>
      <p:sp>
        <p:nvSpPr>
          <p:cNvPr id="10" name="Rectangle 9"/>
          <p:cNvSpPr/>
          <p:nvPr userDrawn="1"/>
        </p:nvSpPr>
        <p:spPr>
          <a:xfrm>
            <a:off x="0" y="5131200"/>
            <a:ext cx="9144000" cy="172819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7" name="Title 1"/>
          <p:cNvSpPr>
            <a:spLocks noGrp="1"/>
          </p:cNvSpPr>
          <p:nvPr>
            <p:ph type="title" hasCustomPrompt="1"/>
          </p:nvPr>
        </p:nvSpPr>
        <p:spPr>
          <a:xfrm>
            <a:off x="720000" y="5376005"/>
            <a:ext cx="6804328" cy="1200091"/>
          </a:xfrm>
        </p:spPr>
        <p:txBody>
          <a:bodyPr lIns="0" tIns="0" rIns="0" bIns="0" anchor="t">
            <a:normAutofit/>
          </a:bodyPr>
          <a:lstStyle>
            <a:lvl1pPr>
              <a:defRPr sz="3000" b="1">
                <a:solidFill>
                  <a:schemeClr val="accent1"/>
                </a:solidFill>
              </a:defRPr>
            </a:lvl1pPr>
          </a:lstStyle>
          <a:p>
            <a:r>
              <a:rPr lang="en-US"/>
              <a:t>Main Heading</a:t>
            </a:r>
            <a:endParaRPr lang="en-GB"/>
          </a:p>
        </p:txBody>
      </p:sp>
      <p:sp>
        <p:nvSpPr>
          <p:cNvPr id="8" name="Content Placeholder 2"/>
          <p:cNvSpPr>
            <a:spLocks noGrp="1"/>
          </p:cNvSpPr>
          <p:nvPr>
            <p:ph idx="1"/>
          </p:nvPr>
        </p:nvSpPr>
        <p:spPr>
          <a:xfrm>
            <a:off x="720000" y="6021303"/>
            <a:ext cx="6804000" cy="688863"/>
          </a:xfrm>
        </p:spPr>
        <p:txBody>
          <a:bodyPr lIns="0" tIns="0" rIns="0" bIns="0">
            <a:normAutofit/>
          </a:bodyPr>
          <a:lstStyle>
            <a:lvl1pPr marL="0" indent="0">
              <a:buNone/>
              <a:defRPr sz="1800">
                <a:solidFill>
                  <a:schemeClr val="accent6"/>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11" name="Slide Number Placeholder 5"/>
          <p:cNvSpPr>
            <a:spLocks noGrp="1"/>
          </p:cNvSpPr>
          <p:nvPr>
            <p:ph type="sldNum" sz="quarter" idx="12"/>
          </p:nvPr>
        </p:nvSpPr>
        <p:spPr>
          <a:xfrm>
            <a:off x="6300192" y="6309324"/>
            <a:ext cx="2133600" cy="365125"/>
          </a:xfrm>
        </p:spPr>
        <p:txBody>
          <a:bodyPr/>
          <a:lstStyle>
            <a:lvl1pPr>
              <a:defRPr sz="1000">
                <a:solidFill>
                  <a:schemeClr val="accent1"/>
                </a:solidFill>
              </a:defRPr>
            </a:lvl1pPr>
          </a:lstStyle>
          <a:p>
            <a:fld id="{4F2E129E-16B7-480B-972E-C025DBFD1D53}" type="slidenum">
              <a:rPr lang="en-GB" smtClean="0">
                <a:solidFill>
                  <a:srgbClr val="005EB8"/>
                </a:solidFill>
              </a:rPr>
              <a:pPr/>
              <a:t>‹#›</a:t>
            </a:fld>
            <a:endParaRPr lang="en-GB">
              <a:solidFill>
                <a:srgbClr val="005EB8"/>
              </a:solidFill>
            </a:endParaRPr>
          </a:p>
        </p:txBody>
      </p:sp>
    </p:spTree>
    <p:extLst>
      <p:ext uri="{BB962C8B-B14F-4D97-AF65-F5344CB8AC3E}">
        <p14:creationId xmlns:p14="http://schemas.microsoft.com/office/powerpoint/2010/main" val="284368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74460A4-6ECA-9214-2C7D-5689D1CF4EF9}"/>
              </a:ext>
            </a:extLst>
          </p:cNvPr>
          <p:cNvSpPr>
            <a:spLocks noGrp="1"/>
          </p:cNvSpPr>
          <p:nvPr>
            <p:ph type="dt" sz="half" idx="10"/>
          </p:nvPr>
        </p:nvSpPr>
        <p:spPr/>
        <p:txBody>
          <a:bodyPr/>
          <a:lstStyle>
            <a:lvl1pPr>
              <a:defRPr/>
            </a:lvl1pPr>
          </a:lstStyle>
          <a:p>
            <a:pPr>
              <a:defRPr/>
            </a:pPr>
            <a:fld id="{79D20463-F29E-2443-B6CD-6623E50215E4}" type="datetimeFigureOut">
              <a:rPr lang="en-GB"/>
              <a:pPr>
                <a:defRPr/>
              </a:pPr>
              <a:t>06/04/2023</a:t>
            </a:fld>
            <a:endParaRPr lang="en-GB"/>
          </a:p>
        </p:txBody>
      </p:sp>
      <p:sp>
        <p:nvSpPr>
          <p:cNvPr id="5" name="Footer Placeholder 4">
            <a:extLst>
              <a:ext uri="{FF2B5EF4-FFF2-40B4-BE49-F238E27FC236}">
                <a16:creationId xmlns:a16="http://schemas.microsoft.com/office/drawing/2014/main" id="{78DDBC2B-8F56-6802-9BBC-090C435CFA1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C50AD17-52B7-4840-529B-E3E34256B236}"/>
              </a:ext>
            </a:extLst>
          </p:cNvPr>
          <p:cNvSpPr>
            <a:spLocks noGrp="1"/>
          </p:cNvSpPr>
          <p:nvPr>
            <p:ph type="sldNum" sz="quarter" idx="12"/>
          </p:nvPr>
        </p:nvSpPr>
        <p:spPr/>
        <p:txBody>
          <a:bodyPr/>
          <a:lstStyle>
            <a:lvl1pPr>
              <a:defRPr/>
            </a:lvl1pPr>
          </a:lstStyle>
          <a:p>
            <a:pPr>
              <a:defRPr/>
            </a:pPr>
            <a:fld id="{CE6C20A0-C68B-A348-B25E-85D55783943F}" type="slidenum">
              <a:rPr lang="en-GB"/>
              <a:pPr>
                <a:defRPr/>
              </a:pPr>
              <a:t>‹#›</a:t>
            </a:fld>
            <a:endParaRPr lang="en-GB"/>
          </a:p>
        </p:txBody>
      </p:sp>
    </p:spTree>
    <p:extLst>
      <p:ext uri="{BB962C8B-B14F-4D97-AF65-F5344CB8AC3E}">
        <p14:creationId xmlns:p14="http://schemas.microsoft.com/office/powerpoint/2010/main" val="218231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358725-8C6C-9B0B-EE63-29A3A6C8EE9E}"/>
              </a:ext>
            </a:extLst>
          </p:cNvPr>
          <p:cNvSpPr/>
          <p:nvPr/>
        </p:nvSpPr>
        <p:spPr>
          <a:xfrm>
            <a:off x="2717" y="6400225"/>
            <a:ext cx="9141284" cy="45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94813C12-C6DE-089A-6B81-0FC782FEA943}"/>
              </a:ext>
            </a:extLst>
          </p:cNvPr>
          <p:cNvSpPr/>
          <p:nvPr/>
        </p:nvSpPr>
        <p:spPr>
          <a:xfrm>
            <a:off x="0" y="6334005"/>
            <a:ext cx="9141284" cy="647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8810FC5C-A8B2-A04A-51A0-4F5719977F6F}"/>
              </a:ext>
            </a:extLst>
          </p:cNvPr>
          <p:cNvSpPr>
            <a:spLocks noGrp="1"/>
          </p:cNvSpPr>
          <p:nvPr>
            <p:ph type="dt" sz="half" idx="10"/>
          </p:nvPr>
        </p:nvSpPr>
        <p:spPr/>
        <p:txBody>
          <a:bodyPr/>
          <a:lstStyle>
            <a:lvl1pPr>
              <a:defRPr/>
            </a:lvl1pPr>
          </a:lstStyle>
          <a:p>
            <a:pPr>
              <a:defRPr/>
            </a:pPr>
            <a:fld id="{AB71B6D1-2518-E84B-8E27-EE7DA2DE280A}" type="datetimeFigureOut">
              <a:rPr lang="en-GB"/>
              <a:pPr>
                <a:defRPr/>
              </a:pPr>
              <a:t>06/04/2023</a:t>
            </a:fld>
            <a:endParaRPr lang="en-GB"/>
          </a:p>
        </p:txBody>
      </p:sp>
      <p:sp>
        <p:nvSpPr>
          <p:cNvPr id="7" name="Footer Placeholder 4">
            <a:extLst>
              <a:ext uri="{FF2B5EF4-FFF2-40B4-BE49-F238E27FC236}">
                <a16:creationId xmlns:a16="http://schemas.microsoft.com/office/drawing/2014/main" id="{2DE303D7-4DF2-238D-70E3-CF668654C402}"/>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F0876FD4-70A6-A180-7807-247C9DFFB7B4}"/>
              </a:ext>
            </a:extLst>
          </p:cNvPr>
          <p:cNvSpPr>
            <a:spLocks noGrp="1"/>
          </p:cNvSpPr>
          <p:nvPr>
            <p:ph type="sldNum" sz="quarter" idx="12"/>
          </p:nvPr>
        </p:nvSpPr>
        <p:spPr/>
        <p:txBody>
          <a:bodyPr/>
          <a:lstStyle>
            <a:lvl1pPr>
              <a:defRPr/>
            </a:lvl1pPr>
          </a:lstStyle>
          <a:p>
            <a:pPr>
              <a:defRPr/>
            </a:pPr>
            <a:fld id="{DEB15B00-CE3E-0C48-B8BC-09934184EF24}" type="slidenum">
              <a:rPr lang="en-GB"/>
              <a:pPr>
                <a:defRPr/>
              </a:pPr>
              <a:t>‹#›</a:t>
            </a:fld>
            <a:endParaRPr lang="en-GB"/>
          </a:p>
        </p:txBody>
      </p:sp>
    </p:spTree>
    <p:extLst>
      <p:ext uri="{BB962C8B-B14F-4D97-AF65-F5344CB8AC3E}">
        <p14:creationId xmlns:p14="http://schemas.microsoft.com/office/powerpoint/2010/main" val="5389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1796819"/>
            <a:ext cx="9144000" cy="3408000"/>
          </a:xfrm>
          <a:prstGeom prst="rect">
            <a:avLst/>
          </a:prstGeom>
        </p:spPr>
      </p:pic>
      <p:sp>
        <p:nvSpPr>
          <p:cNvPr id="16" name="Rectangle 15"/>
          <p:cNvSpPr/>
          <p:nvPr userDrawn="1"/>
        </p:nvSpPr>
        <p:spPr>
          <a:xfrm>
            <a:off x="0" y="1796831"/>
            <a:ext cx="9144000" cy="34082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5" name="TextBox 14">
            <a:hlinkClick r:id="rId3"/>
          </p:cNvPr>
          <p:cNvSpPr txBox="1"/>
          <p:nvPr userDrawn="1"/>
        </p:nvSpPr>
        <p:spPr>
          <a:xfrm>
            <a:off x="478416" y="4454788"/>
            <a:ext cx="4669667" cy="369332"/>
          </a:xfrm>
          <a:prstGeom prst="rect">
            <a:avLst/>
          </a:prstGeom>
          <a:noFill/>
        </p:spPr>
        <p:txBody>
          <a:bodyPr wrap="square" rtlCol="0">
            <a:spAutoFit/>
          </a:bodyPr>
          <a:lstStyle/>
          <a:p>
            <a:endParaRPr lang="en-GB">
              <a:solidFill>
                <a:srgbClr val="0F0F0F"/>
              </a:solidFill>
            </a:endParaRPr>
          </a:p>
        </p:txBody>
      </p:sp>
      <p:sp>
        <p:nvSpPr>
          <p:cNvPr id="5" name="TextBox 4"/>
          <p:cNvSpPr txBox="1"/>
          <p:nvPr userDrawn="1"/>
        </p:nvSpPr>
        <p:spPr>
          <a:xfrm>
            <a:off x="755576" y="1864315"/>
            <a:ext cx="6048672" cy="1923604"/>
          </a:xfrm>
          <a:prstGeom prst="rect">
            <a:avLst/>
          </a:prstGeom>
          <a:noFill/>
        </p:spPr>
        <p:txBody>
          <a:bodyPr wrap="square" rtlCol="0">
            <a:spAutoFit/>
          </a:bodyPr>
          <a:lstStyle/>
          <a:p>
            <a:pPr>
              <a:lnSpc>
                <a:spcPts val="3600"/>
              </a:lnSpc>
            </a:pPr>
            <a:r>
              <a:rPr lang="en-GB" sz="2400" b="1">
                <a:solidFill>
                  <a:srgbClr val="005EB8"/>
                </a:solidFill>
              </a:rPr>
              <a:t>www.digital.nhs.uk</a:t>
            </a:r>
            <a:endParaRPr lang="en-GB" sz="2400">
              <a:solidFill>
                <a:srgbClr val="005EB8"/>
              </a:solidFill>
            </a:endParaRPr>
          </a:p>
          <a:p>
            <a:pPr>
              <a:lnSpc>
                <a:spcPts val="3600"/>
              </a:lnSpc>
              <a:defRPr/>
            </a:pPr>
            <a:r>
              <a:rPr lang="en-GB" sz="2400">
                <a:solidFill>
                  <a:srgbClr val="005EB8"/>
                </a:solidFill>
              </a:rPr>
              <a:t>     </a:t>
            </a:r>
            <a:r>
              <a:rPr lang="en-GB" sz="2400" b="1">
                <a:solidFill>
                  <a:srgbClr val="005EB8"/>
                </a:solidFill>
              </a:rPr>
              <a:t>@</a:t>
            </a:r>
            <a:r>
              <a:rPr lang="en-GB" sz="2400" b="1" err="1">
                <a:solidFill>
                  <a:srgbClr val="005EB8"/>
                </a:solidFill>
              </a:rPr>
              <a:t>nhsdigital</a:t>
            </a:r>
            <a:endParaRPr lang="en-GB" sz="2400" b="1">
              <a:solidFill>
                <a:srgbClr val="005EB8"/>
              </a:solidFill>
            </a:endParaRPr>
          </a:p>
          <a:p>
            <a:pPr>
              <a:lnSpc>
                <a:spcPts val="3600"/>
              </a:lnSpc>
            </a:pPr>
            <a:r>
              <a:rPr lang="en-GB" sz="2400" b="1">
                <a:solidFill>
                  <a:srgbClr val="005EB8"/>
                </a:solidFill>
              </a:rPr>
              <a:t>enquiries@nhsdigital.nhs.uk</a:t>
            </a:r>
          </a:p>
          <a:p>
            <a:pPr>
              <a:lnSpc>
                <a:spcPts val="3600"/>
              </a:lnSpc>
            </a:pPr>
            <a:r>
              <a:rPr lang="en-GB" sz="2400" b="1">
                <a:solidFill>
                  <a:srgbClr val="005EB8"/>
                </a:solidFill>
              </a:rPr>
              <a:t>0300 303 5678</a:t>
            </a:r>
            <a:endParaRPr lang="en-GB" sz="2400">
              <a:solidFill>
                <a:srgbClr val="005EB8"/>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7" y="5647393"/>
            <a:ext cx="3671171" cy="94996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44" y="2624041"/>
            <a:ext cx="387707" cy="516943"/>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spTree>
    <p:extLst>
      <p:ext uri="{BB962C8B-B14F-4D97-AF65-F5344CB8AC3E}">
        <p14:creationId xmlns:p14="http://schemas.microsoft.com/office/powerpoint/2010/main" val="163226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1219199"/>
            <a:ext cx="9144000" cy="5651500"/>
          </a:xfrm>
          <a:prstGeom prst="rect">
            <a:avLst/>
          </a:prstGeom>
          <a:solidFill>
            <a:srgbClr val="D9E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Title 1"/>
          <p:cNvSpPr>
            <a:spLocks noGrp="1"/>
          </p:cNvSpPr>
          <p:nvPr>
            <p:ph type="title" hasCustomPrompt="1"/>
          </p:nvPr>
        </p:nvSpPr>
        <p:spPr>
          <a:xfrm>
            <a:off x="410400" y="480005"/>
            <a:ext cx="7780500" cy="706091"/>
          </a:xfrm>
        </p:spPr>
        <p:txBody>
          <a:bodyPr lIns="0" tIns="0" rIns="0" bIns="0" anchor="t">
            <a:normAutofit/>
          </a:bodyPr>
          <a:lstStyle>
            <a:lvl1pPr>
              <a:defRPr sz="3000" b="1" spc="-40" baseline="0">
                <a:solidFill>
                  <a:schemeClr val="accent1"/>
                </a:solidFill>
              </a:defRPr>
            </a:lvl1pPr>
          </a:lstStyle>
          <a:p>
            <a:r>
              <a:rPr lang="en-US"/>
              <a:t>Main Heading</a:t>
            </a:r>
            <a:endParaRPr lang="en-GB"/>
          </a:p>
        </p:txBody>
      </p:sp>
      <p:sp>
        <p:nvSpPr>
          <p:cNvPr id="6" name="Slide Number Placeholder 5"/>
          <p:cNvSpPr>
            <a:spLocks noGrp="1"/>
          </p:cNvSpPr>
          <p:nvPr>
            <p:ph type="sldNum" sz="quarter" idx="12"/>
          </p:nvPr>
        </p:nvSpPr>
        <p:spPr>
          <a:xfrm>
            <a:off x="6542856" y="6309324"/>
            <a:ext cx="2133600" cy="365125"/>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a:solidFill>
                <a:srgbClr val="424D58"/>
              </a:solidFill>
            </a:endParaRPr>
          </a:p>
        </p:txBody>
      </p:sp>
    </p:spTree>
    <p:extLst>
      <p:ext uri="{BB962C8B-B14F-4D97-AF65-F5344CB8AC3E}">
        <p14:creationId xmlns:p14="http://schemas.microsoft.com/office/powerpoint/2010/main" val="181720427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FD98-B5B1-B075-25F1-F0FF0E20D6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5F4A16-BB8D-CB54-5508-520A49EC3333}"/>
              </a:ext>
            </a:extLst>
          </p:cNvPr>
          <p:cNvSpPr>
            <a:spLocks noGrp="1"/>
          </p:cNvSpPr>
          <p:nvPr>
            <p:ph type="dt" sz="half" idx="10"/>
          </p:nvPr>
        </p:nvSpPr>
        <p:spPr/>
        <p:txBody>
          <a:bodyPr/>
          <a:lstStyle/>
          <a:p>
            <a:fld id="{8CA8ACE1-C862-034A-96BB-FFC02F701343}" type="datetimeFigureOut">
              <a:rPr lang="en-US" smtClean="0"/>
              <a:t>4/6/2023</a:t>
            </a:fld>
            <a:endParaRPr lang="en-US"/>
          </a:p>
        </p:txBody>
      </p:sp>
      <p:sp>
        <p:nvSpPr>
          <p:cNvPr id="4" name="Footer Placeholder 3">
            <a:extLst>
              <a:ext uri="{FF2B5EF4-FFF2-40B4-BE49-F238E27FC236}">
                <a16:creationId xmlns:a16="http://schemas.microsoft.com/office/drawing/2014/main" id="{2B6CAFE1-1C05-B084-06FD-365DCD242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E4B92C-ABA8-F667-EC4C-F3E615FCC2DB}"/>
              </a:ext>
            </a:extLst>
          </p:cNvPr>
          <p:cNvSpPr>
            <a:spLocks noGrp="1"/>
          </p:cNvSpPr>
          <p:nvPr>
            <p:ph type="sldNum" sz="quarter" idx="12"/>
          </p:nvPr>
        </p:nvSpPr>
        <p:spPr/>
        <p:txBody>
          <a:bodyPr/>
          <a:lstStyle/>
          <a:p>
            <a:fld id="{B369A408-BA90-AD4D-89EE-60BEF98D9E97}" type="slidenum">
              <a:rPr lang="en-US" smtClean="0"/>
              <a:t>‹#›</a:t>
            </a:fld>
            <a:endParaRPr lang="en-US"/>
          </a:p>
        </p:txBody>
      </p:sp>
    </p:spTree>
    <p:extLst>
      <p:ext uri="{BB962C8B-B14F-4D97-AF65-F5344CB8AC3E}">
        <p14:creationId xmlns:p14="http://schemas.microsoft.com/office/powerpoint/2010/main" val="39746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555-B6FF-A806-19C7-E6CF5490BBA1}"/>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C4D1CF3E-FD9B-B56B-F7E1-67E85454BC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83831B7-F324-7A33-147C-2F1199F39E4C}"/>
              </a:ext>
            </a:extLst>
          </p:cNvPr>
          <p:cNvSpPr>
            <a:spLocks noGrp="1"/>
          </p:cNvSpPr>
          <p:nvPr>
            <p:ph type="dt" sz="half" idx="10"/>
          </p:nvPr>
        </p:nvSpPr>
        <p:spPr/>
        <p:txBody>
          <a:bodyPr/>
          <a:lstStyle/>
          <a:p>
            <a:fld id="{8CA8ACE1-C862-034A-96BB-FFC02F701343}" type="datetimeFigureOut">
              <a:rPr lang="en-US" smtClean="0"/>
              <a:t>4/6/2023</a:t>
            </a:fld>
            <a:endParaRPr lang="en-US"/>
          </a:p>
        </p:txBody>
      </p:sp>
      <p:sp>
        <p:nvSpPr>
          <p:cNvPr id="5" name="Footer Placeholder 4">
            <a:extLst>
              <a:ext uri="{FF2B5EF4-FFF2-40B4-BE49-F238E27FC236}">
                <a16:creationId xmlns:a16="http://schemas.microsoft.com/office/drawing/2014/main" id="{B0B11096-42DD-4DAD-E5A2-387ACF0F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73827-7521-CD83-916A-003C3F7BF192}"/>
              </a:ext>
            </a:extLst>
          </p:cNvPr>
          <p:cNvSpPr>
            <a:spLocks noGrp="1"/>
          </p:cNvSpPr>
          <p:nvPr>
            <p:ph type="sldNum" sz="quarter" idx="12"/>
          </p:nvPr>
        </p:nvSpPr>
        <p:spPr/>
        <p:txBody>
          <a:bodyPr/>
          <a:lstStyle/>
          <a:p>
            <a:fld id="{B369A408-BA90-AD4D-89EE-60BEF98D9E97}" type="slidenum">
              <a:rPr lang="en-US" smtClean="0"/>
              <a:t>‹#›</a:t>
            </a:fld>
            <a:endParaRPr lang="en-US"/>
          </a:p>
        </p:txBody>
      </p:sp>
    </p:spTree>
    <p:extLst>
      <p:ext uri="{BB962C8B-B14F-4D97-AF65-F5344CB8AC3E}">
        <p14:creationId xmlns:p14="http://schemas.microsoft.com/office/powerpoint/2010/main" val="205051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25EFE-2F79-25B1-53EC-C973D9850F40}"/>
              </a:ext>
            </a:extLst>
          </p:cNvPr>
          <p:cNvSpPr>
            <a:spLocks noGrp="1"/>
          </p:cNvSpPr>
          <p:nvPr>
            <p:ph type="dt" sz="half" idx="10"/>
          </p:nvPr>
        </p:nvSpPr>
        <p:spPr/>
        <p:txBody>
          <a:bodyPr/>
          <a:lstStyle/>
          <a:p>
            <a:fld id="{8CA8ACE1-C862-034A-96BB-FFC02F701343}" type="datetimeFigureOut">
              <a:rPr lang="en-US" smtClean="0"/>
              <a:t>4/6/2023</a:t>
            </a:fld>
            <a:endParaRPr lang="en-US"/>
          </a:p>
        </p:txBody>
      </p:sp>
      <p:sp>
        <p:nvSpPr>
          <p:cNvPr id="3" name="Footer Placeholder 2">
            <a:extLst>
              <a:ext uri="{FF2B5EF4-FFF2-40B4-BE49-F238E27FC236}">
                <a16:creationId xmlns:a16="http://schemas.microsoft.com/office/drawing/2014/main" id="{7AB55FB4-5B57-E91B-8045-31BCD5D597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51DCB8-183E-1840-AB25-B5E5CCB3BFCD}"/>
              </a:ext>
            </a:extLst>
          </p:cNvPr>
          <p:cNvSpPr>
            <a:spLocks noGrp="1"/>
          </p:cNvSpPr>
          <p:nvPr>
            <p:ph type="sldNum" sz="quarter" idx="12"/>
          </p:nvPr>
        </p:nvSpPr>
        <p:spPr/>
        <p:txBody>
          <a:bodyPr/>
          <a:lstStyle/>
          <a:p>
            <a:fld id="{B369A408-BA90-AD4D-89EE-60BEF98D9E97}" type="slidenum">
              <a:rPr lang="en-US" smtClean="0"/>
              <a:t>‹#›</a:t>
            </a:fld>
            <a:endParaRPr lang="en-US"/>
          </a:p>
        </p:txBody>
      </p:sp>
    </p:spTree>
    <p:extLst>
      <p:ext uri="{BB962C8B-B14F-4D97-AF65-F5344CB8AC3E}">
        <p14:creationId xmlns:p14="http://schemas.microsoft.com/office/powerpoint/2010/main" val="108871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 b="23419"/>
          <a:stretch/>
        </p:blipFill>
        <p:spPr>
          <a:xfrm>
            <a:off x="0" y="2448000"/>
            <a:ext cx="9144000" cy="3408000"/>
          </a:xfrm>
          <a:prstGeom prst="rect">
            <a:avLst/>
          </a:prstGeom>
        </p:spPr>
      </p:pic>
      <p:sp>
        <p:nvSpPr>
          <p:cNvPr id="13" name="Text Placeholder 5"/>
          <p:cNvSpPr>
            <a:spLocks noGrp="1"/>
          </p:cNvSpPr>
          <p:nvPr>
            <p:ph type="body" sz="quarter" idx="12" hasCustomPrompt="1"/>
          </p:nvPr>
        </p:nvSpPr>
        <p:spPr>
          <a:xfrm>
            <a:off x="720000" y="912000"/>
            <a:ext cx="6660312" cy="644744"/>
          </a:xfrm>
        </p:spPr>
        <p:txBody>
          <a:bodyPr lIns="0" tIns="0" rIns="0" bIns="0">
            <a:normAutofit/>
          </a:bodyPr>
          <a:lstStyle>
            <a:lvl1pPr marL="0" indent="0">
              <a:spcBef>
                <a:spcPts val="0"/>
              </a:spcBef>
              <a:buNone/>
              <a:defRPr sz="4000" b="1" spc="-53"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5" name="Text Placeholder 9"/>
          <p:cNvSpPr>
            <a:spLocks noGrp="1"/>
          </p:cNvSpPr>
          <p:nvPr>
            <p:ph type="body" sz="quarter" idx="13" hasCustomPrompt="1"/>
          </p:nvPr>
        </p:nvSpPr>
        <p:spPr>
          <a:xfrm>
            <a:off x="720000" y="1584011"/>
            <a:ext cx="6660312" cy="592737"/>
          </a:xfrm>
        </p:spPr>
        <p:txBody>
          <a:bodyPr lIns="0" tIns="0" rIns="0" bIns="0">
            <a:normAutofit/>
          </a:bodyPr>
          <a:lstStyle>
            <a:lvl1pPr marL="0" indent="0">
              <a:buNone/>
              <a:defRPr sz="2800" b="1">
                <a:solidFill>
                  <a:schemeClr val="accent2">
                    <a:lumMod val="75000"/>
                  </a:schemeClr>
                </a:solidFill>
              </a:defRPr>
            </a:lvl1pPr>
          </a:lstStyle>
          <a:p>
            <a:r>
              <a:rPr lang="en-US"/>
              <a:t>Subheading in 21pt Arial Bold</a:t>
            </a:r>
            <a:endParaRPr lang="en-GB"/>
          </a:p>
        </p:txBody>
      </p:sp>
      <p:sp>
        <p:nvSpPr>
          <p:cNvPr id="14" name="Text Placeholder 13"/>
          <p:cNvSpPr>
            <a:spLocks noGrp="1"/>
          </p:cNvSpPr>
          <p:nvPr>
            <p:ph type="body" sz="quarter" idx="14" hasCustomPrompt="1"/>
          </p:nvPr>
        </p:nvSpPr>
        <p:spPr>
          <a:xfrm>
            <a:off x="4644010" y="6000000"/>
            <a:ext cx="3924008" cy="432000"/>
          </a:xfrm>
        </p:spPr>
        <p:txBody>
          <a:bodyPr lIns="0" tIns="0" rIns="0" bIns="0">
            <a:normAutofit/>
          </a:bodyPr>
          <a:lstStyle>
            <a:lvl1pPr marL="0" indent="0" algn="r">
              <a:buNone/>
              <a:defRPr sz="2000" b="1" baseline="0">
                <a:solidFill>
                  <a:schemeClr val="accent6"/>
                </a:solidFill>
              </a:defRPr>
            </a:lvl1pPr>
          </a:lstStyle>
          <a:p>
            <a:pPr lvl="0"/>
            <a:r>
              <a:rPr lang="en-US"/>
              <a:t>Presented by… in 15pt Arial Bold</a:t>
            </a:r>
            <a:endParaRPr lang="en-GB"/>
          </a:p>
        </p:txBody>
      </p:sp>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3" y="338187"/>
            <a:ext cx="1198245" cy="1266613"/>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1" y="5904011"/>
            <a:ext cx="3023318" cy="782321"/>
          </a:xfrm>
          <a:prstGeom prst="rect">
            <a:avLst/>
          </a:prstGeom>
        </p:spPr>
      </p:pic>
    </p:spTree>
    <p:extLst>
      <p:ext uri="{BB962C8B-B14F-4D97-AF65-F5344CB8AC3E}">
        <p14:creationId xmlns:p14="http://schemas.microsoft.com/office/powerpoint/2010/main" val="70955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06/04/2023</a:t>
            </a:fld>
            <a:endParaRPr lang="en-GB">
              <a:solidFill>
                <a:srgbClr val="0F0F0F">
                  <a:tint val="75000"/>
                </a:srgb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a:solidFill>
                <a:srgbClr val="0F0F0F">
                  <a:tint val="75000"/>
                </a:srgbClr>
              </a:solidFill>
            </a:endParaRPr>
          </a:p>
        </p:txBody>
      </p:sp>
    </p:spTree>
    <p:extLst>
      <p:ext uri="{BB962C8B-B14F-4D97-AF65-F5344CB8AC3E}">
        <p14:creationId xmlns:p14="http://schemas.microsoft.com/office/powerpoint/2010/main" val="387519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47" r:id="rId6"/>
    <p:sldLayoutId id="2147483748" r:id="rId7"/>
    <p:sldLayoutId id="2147483749" r:id="rId8"/>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121917" tIns="60958" rIns="121917" bIns="60958"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91F9D6EA-53C1-4056-A5B8-5AF66D913895}" type="datetime1">
              <a:rPr lang="en-GB" smtClean="0">
                <a:solidFill>
                  <a:srgbClr val="0F0F0F">
                    <a:tint val="75000"/>
                  </a:srgbClr>
                </a:solidFill>
                <a:latin typeface="Arial"/>
              </a:rPr>
              <a:pPr defTabSz="1219170"/>
              <a:t>06/04/2023</a:t>
            </a:fld>
            <a:endParaRPr lang="en-GB">
              <a:solidFill>
                <a:srgbClr val="0F0F0F">
                  <a:tint val="75000"/>
                </a:srgbClr>
              </a:solidFill>
              <a:latin typeface="Aria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r>
              <a:rPr lang="en-GB">
                <a:solidFill>
                  <a:srgbClr val="0F0F0F">
                    <a:tint val="75000"/>
                  </a:srgbClr>
                </a:solidFill>
                <a:latin typeface="Arial"/>
              </a:rPr>
              <a:t>Click to edit master footer style</a:t>
            </a: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4F2E129E-16B7-480B-972E-C025DBFD1D53}" type="slidenum">
              <a:rPr lang="en-GB" smtClean="0">
                <a:solidFill>
                  <a:srgbClr val="0F0F0F">
                    <a:tint val="75000"/>
                  </a:srgbClr>
                </a:solidFill>
                <a:latin typeface="Arial"/>
              </a:rPr>
              <a:pPr defTabSz="1219170"/>
              <a:t>‹#›</a:t>
            </a:fld>
            <a:endParaRPr lang="en-GB">
              <a:solidFill>
                <a:srgbClr val="0F0F0F">
                  <a:tint val="75000"/>
                </a:srgbClr>
              </a:solidFill>
              <a:latin typeface="Arial"/>
            </a:endParaRPr>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sldNum="0" hdr="0" dt="0"/>
  <p:txStyles>
    <p:titleStyle>
      <a:lvl1pPr algn="l" defTabSz="1219170" rtl="0" eaLnBrk="1" latinLnBrk="0" hangingPunct="1">
        <a:spcBef>
          <a:spcPct val="0"/>
        </a:spcBef>
        <a:buNone/>
        <a:defRPr sz="4000" b="1" kern="1200">
          <a:solidFill>
            <a:schemeClr val="accent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3200" kern="1200">
          <a:solidFill>
            <a:schemeClr val="accent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400" kern="1200">
          <a:solidFill>
            <a:schemeClr val="accent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accent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accent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latin typeface="Arial"/>
              </a:rPr>
              <a:pPr/>
              <a:t>06/04/2023</a:t>
            </a:fld>
            <a:endParaRPr lang="en-GB">
              <a:solidFill>
                <a:srgbClr val="0F0F0F">
                  <a:tint val="75000"/>
                </a:srgbClr>
              </a:solidFill>
              <a:latin typeface="Aria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0F0F0F">
                    <a:tint val="75000"/>
                  </a:srgbClr>
                </a:solidFill>
                <a:latin typeface="Arial"/>
              </a:rPr>
              <a:t>Click to edit master footer style</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latin typeface="Arial"/>
              </a:rPr>
              <a:pPr/>
              <a:t>‹#›</a:t>
            </a:fld>
            <a:endParaRPr lang="en-GB">
              <a:solidFill>
                <a:srgbClr val="0F0F0F">
                  <a:tint val="75000"/>
                </a:srgbClr>
              </a:solidFill>
              <a:latin typeface="Arial"/>
            </a:endParaRPr>
          </a:p>
        </p:txBody>
      </p:sp>
    </p:spTree>
    <p:extLst>
      <p:ext uri="{BB962C8B-B14F-4D97-AF65-F5344CB8AC3E}">
        <p14:creationId xmlns:p14="http://schemas.microsoft.com/office/powerpoint/2010/main" val="38751996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2EA3A5-98C4-E578-81B2-8FC00EC78C1C}"/>
              </a:ext>
            </a:extLst>
          </p:cNvPr>
          <p:cNvSpPr/>
          <p:nvPr/>
        </p:nvSpPr>
        <p:spPr>
          <a:xfrm>
            <a:off x="0" y="6400225"/>
            <a:ext cx="9144000" cy="4577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CA27959-820F-FD0B-1D1A-1EB682DF9683}"/>
              </a:ext>
            </a:extLst>
          </p:cNvPr>
          <p:cNvSpPr/>
          <p:nvPr/>
        </p:nvSpPr>
        <p:spPr>
          <a:xfrm>
            <a:off x="0" y="6334006"/>
            <a:ext cx="9144000" cy="66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9347E60-9DC3-CC05-3BEC-1A3EBE3B5E38}"/>
              </a:ext>
            </a:extLst>
          </p:cNvPr>
          <p:cNvSpPr>
            <a:spLocks noGrp="1"/>
          </p:cNvSpPr>
          <p:nvPr>
            <p:ph type="title"/>
          </p:nvPr>
        </p:nvSpPr>
        <p:spPr>
          <a:xfrm>
            <a:off x="823001" y="286470"/>
            <a:ext cx="7544174" cy="14510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E77FAD-88B8-5B5E-DCF3-AB89BD207B82}"/>
              </a:ext>
            </a:extLst>
          </p:cNvPr>
          <p:cNvSpPr>
            <a:spLocks noGrp="1"/>
          </p:cNvSpPr>
          <p:nvPr>
            <p:ph type="body" idx="1"/>
          </p:nvPr>
        </p:nvSpPr>
        <p:spPr>
          <a:xfrm>
            <a:off x="823001" y="1845499"/>
            <a:ext cx="7544174" cy="402353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595767-6736-2830-9493-DBC4F2094706}"/>
              </a:ext>
            </a:extLst>
          </p:cNvPr>
          <p:cNvSpPr>
            <a:spLocks noGrp="1"/>
          </p:cNvSpPr>
          <p:nvPr>
            <p:ph type="dt" sz="half" idx="2"/>
          </p:nvPr>
        </p:nvSpPr>
        <p:spPr>
          <a:xfrm>
            <a:off x="823001" y="6459246"/>
            <a:ext cx="1853789" cy="365645"/>
          </a:xfrm>
          <a:prstGeom prst="rect">
            <a:avLst/>
          </a:prstGeom>
        </p:spPr>
        <p:txBody>
          <a:bodyPr vert="horz" lIns="91440" tIns="45720" rIns="91440" bIns="45720" rtlCol="0" anchor="ctr"/>
          <a:lstStyle>
            <a:lvl1pPr algn="l">
              <a:defRPr sz="675" smtClean="0">
                <a:solidFill>
                  <a:srgbClr val="FFFFFF"/>
                </a:solidFill>
              </a:defRPr>
            </a:lvl1pPr>
          </a:lstStyle>
          <a:p>
            <a:pPr>
              <a:defRPr/>
            </a:pPr>
            <a:fld id="{FFC21D4B-6B85-8F44-AEBD-317C485DBD08}" type="datetimeFigureOut">
              <a:rPr lang="en-GB"/>
              <a:pPr>
                <a:defRPr/>
              </a:pPr>
              <a:t>06/04/2023</a:t>
            </a:fld>
            <a:endParaRPr lang="en-GB"/>
          </a:p>
        </p:txBody>
      </p:sp>
      <p:sp>
        <p:nvSpPr>
          <p:cNvPr id="5" name="Footer Placeholder 4">
            <a:extLst>
              <a:ext uri="{FF2B5EF4-FFF2-40B4-BE49-F238E27FC236}">
                <a16:creationId xmlns:a16="http://schemas.microsoft.com/office/drawing/2014/main" id="{C37951A7-A329-AD72-3CA8-3540C52630AE}"/>
              </a:ext>
            </a:extLst>
          </p:cNvPr>
          <p:cNvSpPr>
            <a:spLocks noGrp="1"/>
          </p:cNvSpPr>
          <p:nvPr>
            <p:ph type="ftr" sz="quarter" idx="3"/>
          </p:nvPr>
        </p:nvSpPr>
        <p:spPr>
          <a:xfrm>
            <a:off x="2765066" y="6459246"/>
            <a:ext cx="3616586" cy="365645"/>
          </a:xfrm>
          <a:prstGeom prst="rect">
            <a:avLst/>
          </a:prstGeom>
        </p:spPr>
        <p:txBody>
          <a:bodyPr vert="horz" lIns="91440" tIns="45720" rIns="91440" bIns="45720" rtlCol="0" anchor="ctr"/>
          <a:lstStyle>
            <a:lvl1pPr algn="ctr">
              <a:defRPr sz="675" cap="all" baseline="0">
                <a:solidFill>
                  <a:srgbClr val="FFFFFF"/>
                </a:solidFill>
              </a:defRPr>
            </a:lvl1pPr>
          </a:lstStyle>
          <a:p>
            <a:pPr>
              <a:defRPr/>
            </a:pPr>
            <a:endParaRPr lang="en-GB"/>
          </a:p>
        </p:txBody>
      </p:sp>
      <p:sp>
        <p:nvSpPr>
          <p:cNvPr id="6" name="Slide Number Placeholder 5">
            <a:extLst>
              <a:ext uri="{FF2B5EF4-FFF2-40B4-BE49-F238E27FC236}">
                <a16:creationId xmlns:a16="http://schemas.microsoft.com/office/drawing/2014/main" id="{596FD4E1-80E9-7A4F-19DE-BE81480B664B}"/>
              </a:ext>
            </a:extLst>
          </p:cNvPr>
          <p:cNvSpPr>
            <a:spLocks noGrp="1"/>
          </p:cNvSpPr>
          <p:nvPr>
            <p:ph type="sldNum" sz="quarter" idx="4"/>
          </p:nvPr>
        </p:nvSpPr>
        <p:spPr>
          <a:xfrm>
            <a:off x="7426020" y="6459246"/>
            <a:ext cx="983255" cy="365645"/>
          </a:xfrm>
          <a:prstGeom prst="rect">
            <a:avLst/>
          </a:prstGeom>
        </p:spPr>
        <p:txBody>
          <a:bodyPr vert="horz" lIns="91440" tIns="45720" rIns="91440" bIns="45720" rtlCol="0" anchor="ctr"/>
          <a:lstStyle>
            <a:lvl1pPr algn="r">
              <a:defRPr sz="788" smtClean="0">
                <a:solidFill>
                  <a:srgbClr val="FFFFFF"/>
                </a:solidFill>
              </a:defRPr>
            </a:lvl1pPr>
          </a:lstStyle>
          <a:p>
            <a:pPr>
              <a:defRPr/>
            </a:pPr>
            <a:fld id="{5815BCCC-6F50-AE47-8B4E-9A8330134C9A}" type="slidenum">
              <a:rPr lang="en-GB"/>
              <a:pPr>
                <a:defRPr/>
              </a:pPr>
              <a:t>‹#›</a:t>
            </a:fld>
            <a:endParaRPr lang="en-GB"/>
          </a:p>
        </p:txBody>
      </p:sp>
      <p:cxnSp>
        <p:nvCxnSpPr>
          <p:cNvPr id="10" name="Straight Connector 9">
            <a:extLst>
              <a:ext uri="{FF2B5EF4-FFF2-40B4-BE49-F238E27FC236}">
                <a16:creationId xmlns:a16="http://schemas.microsoft.com/office/drawing/2014/main" id="{DB5D4B67-39A8-E61C-DEE0-75B9D086A937}"/>
              </a:ext>
            </a:extLst>
          </p:cNvPr>
          <p:cNvCxnSpPr/>
          <p:nvPr/>
        </p:nvCxnSpPr>
        <p:spPr>
          <a:xfrm>
            <a:off x="894980" y="1737533"/>
            <a:ext cx="7474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54999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684486" rtl="0" fontAlgn="base">
        <a:lnSpc>
          <a:spcPct val="85000"/>
        </a:lnSpc>
        <a:spcBef>
          <a:spcPct val="0"/>
        </a:spcBef>
        <a:spcAft>
          <a:spcPct val="0"/>
        </a:spcAft>
        <a:defRPr sz="3593" kern="1200" spc="-38">
          <a:solidFill>
            <a:srgbClr val="404040"/>
          </a:solidFill>
          <a:latin typeface="+mj-lt"/>
          <a:ea typeface="+mj-ea"/>
          <a:cs typeface="+mj-cs"/>
        </a:defRPr>
      </a:lvl1pPr>
      <a:lvl2pPr algn="l" defTabSz="684486" rtl="0" fontAlgn="base">
        <a:lnSpc>
          <a:spcPct val="85000"/>
        </a:lnSpc>
        <a:spcBef>
          <a:spcPct val="0"/>
        </a:spcBef>
        <a:spcAft>
          <a:spcPct val="0"/>
        </a:spcAft>
        <a:defRPr sz="3593">
          <a:solidFill>
            <a:srgbClr val="404040"/>
          </a:solidFill>
          <a:latin typeface="Calibri Light" panose="020F0302020204030204" pitchFamily="34" charset="0"/>
        </a:defRPr>
      </a:lvl2pPr>
      <a:lvl3pPr algn="l" defTabSz="684486" rtl="0" fontAlgn="base">
        <a:lnSpc>
          <a:spcPct val="85000"/>
        </a:lnSpc>
        <a:spcBef>
          <a:spcPct val="0"/>
        </a:spcBef>
        <a:spcAft>
          <a:spcPct val="0"/>
        </a:spcAft>
        <a:defRPr sz="3593">
          <a:solidFill>
            <a:srgbClr val="404040"/>
          </a:solidFill>
          <a:latin typeface="Calibri Light" panose="020F0302020204030204" pitchFamily="34" charset="0"/>
        </a:defRPr>
      </a:lvl3pPr>
      <a:lvl4pPr algn="l" defTabSz="684486" rtl="0" fontAlgn="base">
        <a:lnSpc>
          <a:spcPct val="85000"/>
        </a:lnSpc>
        <a:spcBef>
          <a:spcPct val="0"/>
        </a:spcBef>
        <a:spcAft>
          <a:spcPct val="0"/>
        </a:spcAft>
        <a:defRPr sz="3593">
          <a:solidFill>
            <a:srgbClr val="404040"/>
          </a:solidFill>
          <a:latin typeface="Calibri Light" panose="020F0302020204030204" pitchFamily="34" charset="0"/>
        </a:defRPr>
      </a:lvl4pPr>
      <a:lvl5pPr algn="l" defTabSz="684486" rtl="0" fontAlgn="base">
        <a:lnSpc>
          <a:spcPct val="85000"/>
        </a:lnSpc>
        <a:spcBef>
          <a:spcPct val="0"/>
        </a:spcBef>
        <a:spcAft>
          <a:spcPct val="0"/>
        </a:spcAft>
        <a:defRPr sz="3593">
          <a:solidFill>
            <a:srgbClr val="404040"/>
          </a:solidFill>
          <a:latin typeface="Calibri Light" panose="020F0302020204030204" pitchFamily="34" charset="0"/>
        </a:defRPr>
      </a:lvl5pPr>
      <a:lvl6pPr marL="391135" algn="l" defTabSz="684486" rtl="0" fontAlgn="base">
        <a:lnSpc>
          <a:spcPct val="85000"/>
        </a:lnSpc>
        <a:spcBef>
          <a:spcPct val="0"/>
        </a:spcBef>
        <a:spcAft>
          <a:spcPct val="0"/>
        </a:spcAft>
        <a:defRPr sz="3593">
          <a:solidFill>
            <a:srgbClr val="404040"/>
          </a:solidFill>
          <a:latin typeface="Calibri Light" panose="020F0302020204030204" pitchFamily="34" charset="0"/>
        </a:defRPr>
      </a:lvl6pPr>
      <a:lvl7pPr marL="782269" algn="l" defTabSz="684486" rtl="0" fontAlgn="base">
        <a:lnSpc>
          <a:spcPct val="85000"/>
        </a:lnSpc>
        <a:spcBef>
          <a:spcPct val="0"/>
        </a:spcBef>
        <a:spcAft>
          <a:spcPct val="0"/>
        </a:spcAft>
        <a:defRPr sz="3593">
          <a:solidFill>
            <a:srgbClr val="404040"/>
          </a:solidFill>
          <a:latin typeface="Calibri Light" panose="020F0302020204030204" pitchFamily="34" charset="0"/>
        </a:defRPr>
      </a:lvl7pPr>
      <a:lvl8pPr marL="1173404" algn="l" defTabSz="684486" rtl="0" fontAlgn="base">
        <a:lnSpc>
          <a:spcPct val="85000"/>
        </a:lnSpc>
        <a:spcBef>
          <a:spcPct val="0"/>
        </a:spcBef>
        <a:spcAft>
          <a:spcPct val="0"/>
        </a:spcAft>
        <a:defRPr sz="3593">
          <a:solidFill>
            <a:srgbClr val="404040"/>
          </a:solidFill>
          <a:latin typeface="Calibri Light" panose="020F0302020204030204" pitchFamily="34" charset="0"/>
        </a:defRPr>
      </a:lvl8pPr>
      <a:lvl9pPr marL="1564538" algn="l" defTabSz="684486" rtl="0" fontAlgn="base">
        <a:lnSpc>
          <a:spcPct val="85000"/>
        </a:lnSpc>
        <a:spcBef>
          <a:spcPct val="0"/>
        </a:spcBef>
        <a:spcAft>
          <a:spcPct val="0"/>
        </a:spcAft>
        <a:defRPr sz="3593">
          <a:solidFill>
            <a:srgbClr val="404040"/>
          </a:solidFill>
          <a:latin typeface="Calibri Light" panose="020F0302020204030204" pitchFamily="34" charset="0"/>
        </a:defRPr>
      </a:lvl9pPr>
    </p:titleStyle>
    <p:bodyStyle>
      <a:lvl1pPr marL="67905" indent="-67905" algn="l" defTabSz="684486" rtl="0" fontAlgn="base">
        <a:lnSpc>
          <a:spcPct val="90000"/>
        </a:lnSpc>
        <a:spcBef>
          <a:spcPts val="898"/>
        </a:spcBef>
        <a:spcAft>
          <a:spcPts val="150"/>
        </a:spcAft>
        <a:buClr>
          <a:schemeClr val="accent1"/>
        </a:buClr>
        <a:buSzPct val="100000"/>
        <a:buFont typeface="Calibri" panose="020F0502020204030204" pitchFamily="34" charset="0"/>
        <a:buChar char=" "/>
        <a:defRPr sz="1454" kern="1200">
          <a:solidFill>
            <a:srgbClr val="404040"/>
          </a:solidFill>
          <a:latin typeface="+mn-lt"/>
          <a:ea typeface="+mn-ea"/>
          <a:cs typeface="+mn-cs"/>
        </a:defRPr>
      </a:lvl1pPr>
      <a:lvl2pPr marL="287919" indent="-135811" algn="l" defTabSz="684486" rtl="0" fontAlgn="base">
        <a:lnSpc>
          <a:spcPct val="90000"/>
        </a:lnSpc>
        <a:spcBef>
          <a:spcPts val="150"/>
        </a:spcBef>
        <a:spcAft>
          <a:spcPts val="299"/>
        </a:spcAft>
        <a:buClr>
          <a:schemeClr val="accent1"/>
        </a:buClr>
        <a:buFont typeface="Calibri" panose="020F0502020204030204" pitchFamily="34" charset="0"/>
        <a:buChar char="◦"/>
        <a:defRPr sz="1283" kern="1200">
          <a:solidFill>
            <a:srgbClr val="404040"/>
          </a:solidFill>
          <a:latin typeface="+mn-lt"/>
          <a:ea typeface="+mn-ea"/>
          <a:cs typeface="+mn-cs"/>
        </a:defRPr>
      </a:lvl2pPr>
      <a:lvl3pPr marL="425088" indent="-135811" algn="l" defTabSz="684486" rtl="0" fontAlgn="base">
        <a:lnSpc>
          <a:spcPct val="90000"/>
        </a:lnSpc>
        <a:spcBef>
          <a:spcPts val="150"/>
        </a:spcBef>
        <a:spcAft>
          <a:spcPts val="299"/>
        </a:spcAft>
        <a:buClr>
          <a:schemeClr val="accent1"/>
        </a:buClr>
        <a:buFont typeface="Calibri" panose="020F0502020204030204" pitchFamily="34" charset="0"/>
        <a:buChar char="◦"/>
        <a:defRPr sz="1027" kern="1200">
          <a:solidFill>
            <a:srgbClr val="404040"/>
          </a:solidFill>
          <a:latin typeface="+mn-lt"/>
          <a:ea typeface="+mn-ea"/>
          <a:cs typeface="+mn-cs"/>
        </a:defRPr>
      </a:lvl3pPr>
      <a:lvl4pPr marL="562256" indent="-135811" algn="l" defTabSz="684486" rtl="0" fontAlgn="base">
        <a:lnSpc>
          <a:spcPct val="90000"/>
        </a:lnSpc>
        <a:spcBef>
          <a:spcPts val="150"/>
        </a:spcBef>
        <a:spcAft>
          <a:spcPts val="299"/>
        </a:spcAft>
        <a:buClr>
          <a:schemeClr val="accent1"/>
        </a:buClr>
        <a:buFont typeface="Calibri" panose="020F0502020204030204" pitchFamily="34" charset="0"/>
        <a:buChar char="◦"/>
        <a:defRPr sz="1027" kern="1200">
          <a:solidFill>
            <a:srgbClr val="404040"/>
          </a:solidFill>
          <a:latin typeface="+mn-lt"/>
          <a:ea typeface="+mn-ea"/>
          <a:cs typeface="+mn-cs"/>
        </a:defRPr>
      </a:lvl4pPr>
      <a:lvl5pPr marL="699425" indent="-135811" algn="l" defTabSz="684486" rtl="0" fontAlgn="base">
        <a:lnSpc>
          <a:spcPct val="90000"/>
        </a:lnSpc>
        <a:spcBef>
          <a:spcPts val="150"/>
        </a:spcBef>
        <a:spcAft>
          <a:spcPts val="299"/>
        </a:spcAft>
        <a:buClr>
          <a:schemeClr val="accent1"/>
        </a:buClr>
        <a:buFont typeface="Calibri" panose="020F0502020204030204" pitchFamily="34" charset="0"/>
        <a:buChar char="◦"/>
        <a:defRPr sz="1027" kern="1200">
          <a:solidFill>
            <a:srgbClr val="404040"/>
          </a:solidFill>
          <a:latin typeface="+mn-lt"/>
          <a:ea typeface="+mn-ea"/>
          <a:cs typeface="+mn-cs"/>
        </a:defRPr>
      </a:lvl5pPr>
      <a:lvl6pPr marL="825019" indent="-171454" algn="l" defTabSz="685815"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22" indent="-171454" algn="l" defTabSz="685815"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25" indent="-171454" algn="l" defTabSz="685815"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29" indent="-171454" algn="l" defTabSz="685815"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15" rtl="0" eaLnBrk="1" latinLnBrk="0" hangingPunct="1">
        <a:defRPr sz="1350" kern="1200">
          <a:solidFill>
            <a:schemeClr val="tx1"/>
          </a:solidFill>
          <a:latin typeface="+mn-lt"/>
          <a:ea typeface="+mn-ea"/>
          <a:cs typeface="+mn-cs"/>
        </a:defRPr>
      </a:lvl1pPr>
      <a:lvl2pPr marL="342907" algn="l" defTabSz="685815" rtl="0" eaLnBrk="1" latinLnBrk="0" hangingPunct="1">
        <a:defRPr sz="1350" kern="1200">
          <a:solidFill>
            <a:schemeClr val="tx1"/>
          </a:solidFill>
          <a:latin typeface="+mn-lt"/>
          <a:ea typeface="+mn-ea"/>
          <a:cs typeface="+mn-cs"/>
        </a:defRPr>
      </a:lvl2pPr>
      <a:lvl3pPr marL="685815" algn="l" defTabSz="685815" rtl="0" eaLnBrk="1" latinLnBrk="0" hangingPunct="1">
        <a:defRPr sz="1350" kern="1200">
          <a:solidFill>
            <a:schemeClr val="tx1"/>
          </a:solidFill>
          <a:latin typeface="+mn-lt"/>
          <a:ea typeface="+mn-ea"/>
          <a:cs typeface="+mn-cs"/>
        </a:defRPr>
      </a:lvl3pPr>
      <a:lvl4pPr marL="1028723" algn="l" defTabSz="685815" rtl="0" eaLnBrk="1" latinLnBrk="0" hangingPunct="1">
        <a:defRPr sz="1350" kern="1200">
          <a:solidFill>
            <a:schemeClr val="tx1"/>
          </a:solidFill>
          <a:latin typeface="+mn-lt"/>
          <a:ea typeface="+mn-ea"/>
          <a:cs typeface="+mn-cs"/>
        </a:defRPr>
      </a:lvl4pPr>
      <a:lvl5pPr marL="1371631" algn="l" defTabSz="685815" rtl="0" eaLnBrk="1" latinLnBrk="0" hangingPunct="1">
        <a:defRPr sz="1350" kern="1200">
          <a:solidFill>
            <a:schemeClr val="tx1"/>
          </a:solidFill>
          <a:latin typeface="+mn-lt"/>
          <a:ea typeface="+mn-ea"/>
          <a:cs typeface="+mn-cs"/>
        </a:defRPr>
      </a:lvl5pPr>
      <a:lvl6pPr marL="1714538" algn="l" defTabSz="685815" rtl="0" eaLnBrk="1" latinLnBrk="0" hangingPunct="1">
        <a:defRPr sz="1350" kern="1200">
          <a:solidFill>
            <a:schemeClr val="tx1"/>
          </a:solidFill>
          <a:latin typeface="+mn-lt"/>
          <a:ea typeface="+mn-ea"/>
          <a:cs typeface="+mn-cs"/>
        </a:defRPr>
      </a:lvl6pPr>
      <a:lvl7pPr marL="2057446" algn="l" defTabSz="685815" rtl="0" eaLnBrk="1" latinLnBrk="0" hangingPunct="1">
        <a:defRPr sz="1350" kern="1200">
          <a:solidFill>
            <a:schemeClr val="tx1"/>
          </a:solidFill>
          <a:latin typeface="+mn-lt"/>
          <a:ea typeface="+mn-ea"/>
          <a:cs typeface="+mn-cs"/>
        </a:defRPr>
      </a:lvl7pPr>
      <a:lvl8pPr marL="2400354" algn="l" defTabSz="685815" rtl="0" eaLnBrk="1" latinLnBrk="0" hangingPunct="1">
        <a:defRPr sz="1350" kern="1200">
          <a:solidFill>
            <a:schemeClr val="tx1"/>
          </a:solidFill>
          <a:latin typeface="+mn-lt"/>
          <a:ea typeface="+mn-ea"/>
          <a:cs typeface="+mn-cs"/>
        </a:defRPr>
      </a:lvl8pPr>
      <a:lvl9pPr marL="2743262" algn="l" defTabSz="68581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sps.nhs.uk/home/planning/medicines-supply-too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psnc.org.uk/dispensing-and-supply/supply-chain/medicine-shortages/" TargetMode="External"/><Relationship Id="rId4" Type="http://schemas.openxmlformats.org/officeDocument/2006/relationships/hyperlink" Target="https://psnc.org.uk/dispensing-and-supply/supply-chain/ssp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Pharmacy.ODScode@nhs.ne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793" y="480005"/>
            <a:ext cx="8073208" cy="706091"/>
          </a:xfrm>
        </p:spPr>
        <p:txBody>
          <a:bodyPr>
            <a:normAutofit fontScale="90000"/>
          </a:bodyPr>
          <a:lstStyle/>
          <a:p>
            <a:r>
              <a:rPr lang="en-US" sz="3600" dirty="0"/>
              <a:t>Pharmacy Best</a:t>
            </a:r>
            <a:br>
              <a:rPr lang="en-US" dirty="0"/>
            </a:br>
            <a:r>
              <a:rPr lang="en-US" sz="2200" dirty="0"/>
              <a:t>Thomas Bisset</a:t>
            </a:r>
            <a:br>
              <a:rPr lang="en-US" sz="2200" dirty="0"/>
            </a:br>
            <a:endParaRPr lang="en-US" dirty="0"/>
          </a:p>
        </p:txBody>
      </p:sp>
      <p:sp>
        <p:nvSpPr>
          <p:cNvPr id="3" name="Content Placeholder 2"/>
          <p:cNvSpPr>
            <a:spLocks noGrp="1"/>
          </p:cNvSpPr>
          <p:nvPr>
            <p:ph idx="1"/>
          </p:nvPr>
        </p:nvSpPr>
        <p:spPr>
          <a:xfrm>
            <a:off x="228599" y="1371599"/>
            <a:ext cx="8750789" cy="4241675"/>
          </a:xfrm>
        </p:spPr>
        <p:txBody>
          <a:bodyPr>
            <a:normAutofit fontScale="85000" lnSpcReduction="20000"/>
          </a:bodyPr>
          <a:lstStyle/>
          <a:p>
            <a:pPr marL="0" indent="0">
              <a:buNone/>
            </a:pPr>
            <a:endParaRPr lang="en-US" sz="2800" dirty="0">
              <a:latin typeface="Candara" charset="0"/>
              <a:ea typeface="MS PGothic" charset="0"/>
            </a:endParaRPr>
          </a:p>
          <a:p>
            <a:pPr marL="0" indent="0">
              <a:buNone/>
            </a:pPr>
            <a:endParaRPr lang="en-US" sz="2800" dirty="0">
              <a:latin typeface="Candara" charset="0"/>
              <a:ea typeface="MS PGothic" charset="0"/>
            </a:endParaRPr>
          </a:p>
          <a:p>
            <a:pPr marL="0" indent="0">
              <a:buNone/>
            </a:pPr>
            <a:r>
              <a:rPr lang="en-US" sz="3600" dirty="0">
                <a:latin typeface="Candara" charset="0"/>
                <a:ea typeface="MS PGothic" charset="0"/>
              </a:rPr>
              <a:t>7:15 	Welcome and introductions</a:t>
            </a:r>
          </a:p>
          <a:p>
            <a:pPr marL="0" indent="0">
              <a:buNone/>
            </a:pPr>
            <a:r>
              <a:rPr lang="en-US" sz="3600" dirty="0">
                <a:latin typeface="Candara" charset="0"/>
                <a:ea typeface="MS PGothic" charset="0"/>
              </a:rPr>
              <a:t>7:20</a:t>
            </a:r>
            <a:r>
              <a:rPr lang="en-US" sz="3600" b="1" dirty="0">
                <a:solidFill>
                  <a:srgbClr val="000090"/>
                </a:solidFill>
                <a:latin typeface="Candara" charset="0"/>
                <a:ea typeface="MS PGothic" charset="0"/>
              </a:rPr>
              <a:t>	 Changes to the Pharmacy Contract 2023/24</a:t>
            </a:r>
          </a:p>
          <a:p>
            <a:pPr marL="0" indent="0">
              <a:buNone/>
            </a:pPr>
            <a:r>
              <a:rPr lang="en-US" sz="3600" dirty="0">
                <a:latin typeface="Candara" charset="0"/>
                <a:ea typeface="MS PGothic" charset="0"/>
              </a:rPr>
              <a:t>7:35</a:t>
            </a:r>
            <a:r>
              <a:rPr lang="en-US" sz="3600" b="1" dirty="0">
                <a:solidFill>
                  <a:srgbClr val="000090"/>
                </a:solidFill>
                <a:latin typeface="Candara" charset="0"/>
                <a:ea typeface="MS PGothic" charset="0"/>
              </a:rPr>
              <a:t>	 HRT: Prepayment Certificate </a:t>
            </a:r>
          </a:p>
          <a:p>
            <a:pPr marL="0" indent="0">
              <a:buNone/>
            </a:pPr>
            <a:r>
              <a:rPr lang="en-US" sz="3600" dirty="0">
                <a:latin typeface="Candara" charset="0"/>
                <a:ea typeface="MS PGothic" charset="0"/>
              </a:rPr>
              <a:t>7:50</a:t>
            </a:r>
            <a:r>
              <a:rPr lang="en-US" sz="3600" b="1" dirty="0">
                <a:solidFill>
                  <a:srgbClr val="000090"/>
                </a:solidFill>
                <a:latin typeface="Candara" charset="0"/>
                <a:ea typeface="MS PGothic" charset="0"/>
              </a:rPr>
              <a:t>	Maximizing Advance Services</a:t>
            </a:r>
          </a:p>
          <a:p>
            <a:pPr marL="0" indent="0">
              <a:buNone/>
            </a:pPr>
            <a:r>
              <a:rPr lang="en-US" sz="3600" dirty="0">
                <a:latin typeface="Candara" charset="0"/>
                <a:ea typeface="MS PGothic" charset="0"/>
              </a:rPr>
              <a:t>8:05</a:t>
            </a:r>
            <a:r>
              <a:rPr lang="en-US" sz="3600" b="1" dirty="0">
                <a:solidFill>
                  <a:srgbClr val="000090"/>
                </a:solidFill>
                <a:latin typeface="Candara" charset="0"/>
                <a:ea typeface="MS PGothic" charset="0"/>
              </a:rPr>
              <a:t>	Managing Repeat Prescription Workload</a:t>
            </a:r>
          </a:p>
          <a:p>
            <a:pPr marL="0" indent="0">
              <a:buNone/>
            </a:pPr>
            <a:r>
              <a:rPr lang="en-US" sz="3600" dirty="0">
                <a:latin typeface="Candara" charset="0"/>
                <a:ea typeface="MS PGothic" charset="0"/>
              </a:rPr>
              <a:t>8:25</a:t>
            </a:r>
            <a:r>
              <a:rPr lang="en-US" sz="3600" b="1" dirty="0">
                <a:solidFill>
                  <a:srgbClr val="000090"/>
                </a:solidFill>
                <a:latin typeface="Candara" charset="0"/>
                <a:ea typeface="MS PGothic" charset="0"/>
              </a:rPr>
              <a:t>	Stock Shortages</a:t>
            </a:r>
          </a:p>
          <a:p>
            <a:pPr marL="0" indent="0">
              <a:buNone/>
            </a:pPr>
            <a:r>
              <a:rPr lang="en-US" sz="3600" dirty="0">
                <a:latin typeface="Candara" charset="0"/>
                <a:ea typeface="MS PGothic" charset="0"/>
              </a:rPr>
              <a:t>8:35</a:t>
            </a:r>
            <a:r>
              <a:rPr lang="en-US" sz="3600" b="1" dirty="0">
                <a:solidFill>
                  <a:srgbClr val="000090"/>
                </a:solidFill>
                <a:latin typeface="Candara" charset="0"/>
                <a:ea typeface="MS PGothic" charset="0"/>
              </a:rPr>
              <a:t>	Questions</a:t>
            </a:r>
          </a:p>
          <a:p>
            <a:pPr marL="0" indent="0">
              <a:buNone/>
            </a:pPr>
            <a:endParaRPr lang="en-US" sz="3600" b="1" dirty="0">
              <a:solidFill>
                <a:srgbClr val="000090"/>
              </a:solidFill>
              <a:latin typeface="Candara" charset="0"/>
              <a:ea typeface="MS PGothic" charset="0"/>
            </a:endParaRPr>
          </a:p>
          <a:p>
            <a:pPr marL="0" indent="0">
              <a:buNone/>
            </a:pPr>
            <a:endParaRPr lang="en-US" sz="3600" b="1" dirty="0">
              <a:solidFill>
                <a:srgbClr val="000090"/>
              </a:solidFill>
              <a:latin typeface="Candara" charset="0"/>
              <a:ea typeface="MS PGothic" charset="0"/>
            </a:endParaRPr>
          </a:p>
          <a:p>
            <a:pPr marL="0" indent="0">
              <a:buNone/>
            </a:pPr>
            <a:endParaRPr lang="en-US" sz="3600" b="1" dirty="0">
              <a:solidFill>
                <a:srgbClr val="000090"/>
              </a:solidFill>
              <a:latin typeface="Candara" charset="0"/>
              <a:ea typeface="MS PGothic" charset="0"/>
            </a:endParaRPr>
          </a:p>
          <a:p>
            <a:pPr marL="0" indent="0">
              <a:buNone/>
            </a:pPr>
            <a:endParaRPr lang="en-US" dirty="0"/>
          </a:p>
        </p:txBody>
      </p:sp>
      <p:sp>
        <p:nvSpPr>
          <p:cNvPr id="4" name="TextBox 3"/>
          <p:cNvSpPr txBox="1"/>
          <p:nvPr/>
        </p:nvSpPr>
        <p:spPr>
          <a:xfrm>
            <a:off x="6504712" y="5726293"/>
            <a:ext cx="2502385" cy="1077218"/>
          </a:xfrm>
          <a:prstGeom prst="rect">
            <a:avLst/>
          </a:prstGeom>
          <a:noFill/>
        </p:spPr>
        <p:txBody>
          <a:bodyPr wrap="square" rtlCol="0">
            <a:spAutoFit/>
          </a:bodyPr>
          <a:lstStyle/>
          <a:p>
            <a:r>
              <a:rPr lang="en-US" sz="1600" dirty="0">
                <a:solidFill>
                  <a:srgbClr val="0F0F0F"/>
                </a:solidFill>
              </a:rPr>
              <a:t>Pharmacy BEST </a:t>
            </a:r>
          </a:p>
          <a:p>
            <a:r>
              <a:rPr lang="en-US" sz="1600" dirty="0">
                <a:solidFill>
                  <a:srgbClr val="0F0F0F"/>
                </a:solidFill>
              </a:rPr>
              <a:t>April 2023</a:t>
            </a:r>
          </a:p>
          <a:p>
            <a:endParaRPr lang="en-US" sz="1600" dirty="0">
              <a:solidFill>
                <a:srgbClr val="0F0F0F"/>
              </a:solidFill>
            </a:endParaRPr>
          </a:p>
          <a:p>
            <a:endParaRPr lang="en-US" sz="1600" dirty="0">
              <a:solidFill>
                <a:srgbClr val="0F0F0F"/>
              </a:solidFill>
            </a:endParaRPr>
          </a:p>
        </p:txBody>
      </p:sp>
      <p:pic>
        <p:nvPicPr>
          <p:cNvPr id="5" name="Picture 4" descr="Barnsley LP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6841" y="1244726"/>
            <a:ext cx="1456051" cy="116484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9F9E716-1933-4141-B26C-5E9E677D1D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158" y="209508"/>
            <a:ext cx="3237230" cy="1069340"/>
          </a:xfrm>
          <a:prstGeom prst="rect">
            <a:avLst/>
          </a:prstGeom>
          <a:noFill/>
          <a:ln>
            <a:noFill/>
          </a:ln>
        </p:spPr>
      </p:pic>
    </p:spTree>
    <p:extLst>
      <p:ext uri="{BB962C8B-B14F-4D97-AF65-F5344CB8AC3E}">
        <p14:creationId xmlns:p14="http://schemas.microsoft.com/office/powerpoint/2010/main" val="2196884098"/>
      </p:ext>
    </p:extLst>
  </p:cSld>
  <p:clrMapOvr>
    <a:masterClrMapping/>
  </p:clrMapOvr>
  <mc:AlternateContent xmlns:mc="http://schemas.openxmlformats.org/markup-compatibility/2006" xmlns:p14="http://schemas.microsoft.com/office/powerpoint/2010/main">
    <mc:Choice Requires="p14">
      <p:transition spd="slow" p14:dur="2000" advTm="5467"/>
    </mc:Choice>
    <mc:Fallback xmlns="">
      <p:transition xmlns:p14="http://schemas.microsoft.com/office/powerpoint/2010/main" spd="slow" advTm="54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22B17-ADF5-FCE4-5A66-8A18846061D4}"/>
              </a:ext>
            </a:extLst>
          </p:cNvPr>
          <p:cNvSpPr>
            <a:spLocks noGrp="1"/>
          </p:cNvSpPr>
          <p:nvPr>
            <p:ph type="title"/>
          </p:nvPr>
        </p:nvSpPr>
        <p:spPr/>
        <p:txBody>
          <a:bodyPr/>
          <a:lstStyle/>
          <a:p>
            <a:r>
              <a:rPr lang="en-US" dirty="0"/>
              <a:t>HRT PPC on MYS</a:t>
            </a:r>
          </a:p>
        </p:txBody>
      </p:sp>
      <p:pic>
        <p:nvPicPr>
          <p:cNvPr id="6" name="Content Placeholder 5" descr="Graphical user interface&#10;&#10;Description automatically generated">
            <a:extLst>
              <a:ext uri="{FF2B5EF4-FFF2-40B4-BE49-F238E27FC236}">
                <a16:creationId xmlns:a16="http://schemas.microsoft.com/office/drawing/2014/main" id="{2516C098-A878-891B-C378-FABA3F6CAE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8727482" cy="3688036"/>
          </a:xfrm>
        </p:spPr>
      </p:pic>
      <p:sp>
        <p:nvSpPr>
          <p:cNvPr id="4" name="Slide Number Placeholder 3">
            <a:extLst>
              <a:ext uri="{FF2B5EF4-FFF2-40B4-BE49-F238E27FC236}">
                <a16:creationId xmlns:a16="http://schemas.microsoft.com/office/drawing/2014/main" id="{EF6CF9FC-C512-7493-FA7B-E97BD5B1E648}"/>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10</a:t>
            </a:fld>
            <a:endParaRPr lang="en-GB">
              <a:solidFill>
                <a:srgbClr val="424D58"/>
              </a:solidFill>
              <a:latin typeface="Arial"/>
            </a:endParaRPr>
          </a:p>
        </p:txBody>
      </p:sp>
    </p:spTree>
    <p:extLst>
      <p:ext uri="{BB962C8B-B14F-4D97-AF65-F5344CB8AC3E}">
        <p14:creationId xmlns:p14="http://schemas.microsoft.com/office/powerpoint/2010/main" val="288739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5B05-D6DC-95E0-3E2C-CFD2A3BA3E16}"/>
              </a:ext>
            </a:extLst>
          </p:cNvPr>
          <p:cNvSpPr>
            <a:spLocks noGrp="1"/>
          </p:cNvSpPr>
          <p:nvPr>
            <p:ph type="title"/>
          </p:nvPr>
        </p:nvSpPr>
        <p:spPr/>
        <p:txBody>
          <a:bodyPr/>
          <a:lstStyle/>
          <a:p>
            <a:endParaRPr lang="en-US"/>
          </a:p>
        </p:txBody>
      </p:sp>
      <p:pic>
        <p:nvPicPr>
          <p:cNvPr id="6" name="Content Placeholder 5" descr="Text&#10;&#10;Description automatically generated">
            <a:extLst>
              <a:ext uri="{FF2B5EF4-FFF2-40B4-BE49-F238E27FC236}">
                <a16:creationId xmlns:a16="http://schemas.microsoft.com/office/drawing/2014/main" id="{FB8ED625-654A-93CA-68E7-A3DBBD25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847" y="258384"/>
            <a:ext cx="6934200" cy="6119611"/>
          </a:xfrm>
        </p:spPr>
      </p:pic>
      <p:sp>
        <p:nvSpPr>
          <p:cNvPr id="4" name="Slide Number Placeholder 3">
            <a:extLst>
              <a:ext uri="{FF2B5EF4-FFF2-40B4-BE49-F238E27FC236}">
                <a16:creationId xmlns:a16="http://schemas.microsoft.com/office/drawing/2014/main" id="{5B888FE5-AAF1-E558-7CA7-658FE882DEFC}"/>
              </a:ext>
            </a:extLst>
          </p:cNvPr>
          <p:cNvSpPr>
            <a:spLocks noGrp="1"/>
          </p:cNvSpPr>
          <p:nvPr>
            <p:ph type="sldNum" sz="quarter" idx="12"/>
          </p:nvPr>
        </p:nvSpPr>
        <p:spPr/>
        <p:txBody>
          <a:bodyPr/>
          <a:lstStyle/>
          <a:p>
            <a:fld id="{4F2E129E-16B7-480B-972E-C025DBFD1D53}" type="slidenum">
              <a:rPr lang="en-GB" smtClean="0">
                <a:solidFill>
                  <a:srgbClr val="424D58"/>
                </a:solidFill>
              </a:rPr>
              <a:pPr/>
              <a:t>11</a:t>
            </a:fld>
            <a:endParaRPr lang="en-GB">
              <a:solidFill>
                <a:srgbClr val="424D58"/>
              </a:solidFill>
            </a:endParaRPr>
          </a:p>
        </p:txBody>
      </p:sp>
    </p:spTree>
    <p:extLst>
      <p:ext uri="{BB962C8B-B14F-4D97-AF65-F5344CB8AC3E}">
        <p14:creationId xmlns:p14="http://schemas.microsoft.com/office/powerpoint/2010/main" val="371272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E017-B351-D3FC-3020-38006E78C734}"/>
              </a:ext>
            </a:extLst>
          </p:cNvPr>
          <p:cNvSpPr>
            <a:spLocks noGrp="1"/>
          </p:cNvSpPr>
          <p:nvPr>
            <p:ph type="title"/>
          </p:nvPr>
        </p:nvSpPr>
        <p:spPr/>
        <p:txBody>
          <a:bodyPr/>
          <a:lstStyle/>
          <a:p>
            <a:r>
              <a:rPr lang="en-US" dirty="0"/>
              <a:t>HRT – Mixed scripts</a:t>
            </a:r>
          </a:p>
        </p:txBody>
      </p:sp>
      <p:sp>
        <p:nvSpPr>
          <p:cNvPr id="3" name="Content Placeholder 2">
            <a:extLst>
              <a:ext uri="{FF2B5EF4-FFF2-40B4-BE49-F238E27FC236}">
                <a16:creationId xmlns:a16="http://schemas.microsoft.com/office/drawing/2014/main" id="{424F6A07-8F60-66C9-856A-004F4237DF19}"/>
              </a:ext>
            </a:extLst>
          </p:cNvPr>
          <p:cNvSpPr>
            <a:spLocks noGrp="1"/>
          </p:cNvSpPr>
          <p:nvPr>
            <p:ph idx="1"/>
          </p:nvPr>
        </p:nvSpPr>
        <p:spPr>
          <a:xfrm>
            <a:off x="228600" y="1371600"/>
            <a:ext cx="8205192" cy="5181600"/>
          </a:xfrm>
        </p:spPr>
        <p:txBody>
          <a:bodyPr>
            <a:normAutofit fontScale="55000" lnSpcReduction="20000"/>
          </a:bodyPr>
          <a:lstStyle/>
          <a:p>
            <a:pPr marL="0" indent="0" algn="just">
              <a:buNone/>
            </a:pPr>
            <a:r>
              <a:rPr lang="en-GB" dirty="0">
                <a:solidFill>
                  <a:srgbClr val="444444"/>
                </a:solidFill>
                <a:latin typeface="UbuntuRegular"/>
              </a:rPr>
              <a:t>T</a:t>
            </a:r>
            <a:r>
              <a:rPr lang="en-GB" b="0" i="0" u="none" strike="noStrike" dirty="0">
                <a:solidFill>
                  <a:srgbClr val="444444"/>
                </a:solidFill>
                <a:effectLst/>
                <a:latin typeface="UbuntuRegular"/>
              </a:rPr>
              <a:t>he new regulations give 3 options to contractors/pharmacists facing mixed prescriptions presented by patients with an HRT PPC:</a:t>
            </a:r>
          </a:p>
          <a:p>
            <a:pPr marL="0" indent="0" algn="just">
              <a:buNone/>
            </a:pPr>
            <a:endParaRPr lang="en-GB" b="0" i="0" u="none" strike="noStrike" dirty="0">
              <a:solidFill>
                <a:srgbClr val="444444"/>
              </a:solidFill>
              <a:effectLst/>
              <a:latin typeface="UbuntuRegular"/>
            </a:endParaRPr>
          </a:p>
          <a:p>
            <a:pPr algn="just">
              <a:buFont typeface="+mj-lt"/>
              <a:buAutoNum type="arabicPeriod"/>
            </a:pPr>
            <a:r>
              <a:rPr lang="en-GB" b="1" i="0" u="none" strike="noStrike" dirty="0">
                <a:solidFill>
                  <a:srgbClr val="444444"/>
                </a:solidFill>
                <a:effectLst/>
                <a:latin typeface="UbuntuRegular"/>
              </a:rPr>
              <a:t>First</a:t>
            </a:r>
            <a:r>
              <a:rPr lang="en-GB" b="0" i="0" u="none" strike="noStrike" dirty="0">
                <a:solidFill>
                  <a:srgbClr val="444444"/>
                </a:solidFill>
                <a:effectLst/>
                <a:latin typeface="UbuntuRegular"/>
              </a:rPr>
              <a:t>, refuse to dispense a mixed prescription issued to the patient – refuse to dispense both the listed HRT item and the other medicine – and ask the patient to return to the GP for two separate prescriptions.</a:t>
            </a:r>
          </a:p>
          <a:p>
            <a:pPr algn="just">
              <a:buFont typeface="+mj-lt"/>
              <a:buAutoNum type="arabicPeriod"/>
            </a:pPr>
            <a:endParaRPr lang="en-GB" b="0" i="0" u="none" strike="noStrike" dirty="0">
              <a:solidFill>
                <a:srgbClr val="444444"/>
              </a:solidFill>
              <a:effectLst/>
              <a:latin typeface="UbuntuRegular"/>
            </a:endParaRPr>
          </a:p>
          <a:p>
            <a:pPr algn="just">
              <a:buFont typeface="+mj-lt"/>
              <a:buAutoNum type="arabicPeriod"/>
            </a:pPr>
            <a:r>
              <a:rPr lang="en-GB" b="1" i="0" u="none" strike="noStrike" dirty="0">
                <a:solidFill>
                  <a:srgbClr val="444444"/>
                </a:solidFill>
                <a:effectLst/>
                <a:latin typeface="UbuntuRegular"/>
              </a:rPr>
              <a:t>Second</a:t>
            </a:r>
            <a:r>
              <a:rPr lang="en-GB" b="0" i="0" u="none" strike="noStrike" dirty="0">
                <a:solidFill>
                  <a:srgbClr val="444444"/>
                </a:solidFill>
                <a:effectLst/>
                <a:latin typeface="UbuntuRegular"/>
              </a:rPr>
              <a:t>, either:</a:t>
            </a:r>
          </a:p>
          <a:p>
            <a:pPr lvl="1" algn="just">
              <a:buFont typeface="Arial" panose="020B0604020202020204" pitchFamily="34" charset="0"/>
              <a:buChar char="•"/>
            </a:pPr>
            <a:r>
              <a:rPr lang="en-GB" b="0" i="0" u="none" strike="noStrike" dirty="0">
                <a:solidFill>
                  <a:srgbClr val="444444"/>
                </a:solidFill>
                <a:effectLst/>
                <a:latin typeface="UbuntuRegular"/>
              </a:rPr>
              <a:t>dispense the listed HRT item (the patient or the patient’s representative signing to claim the HRT prescription exemption), or</a:t>
            </a:r>
          </a:p>
          <a:p>
            <a:pPr lvl="1" algn="just">
              <a:buFont typeface="Arial" panose="020B0604020202020204" pitchFamily="34" charset="0"/>
              <a:buChar char="•"/>
            </a:pPr>
            <a:r>
              <a:rPr lang="en-GB" b="0" i="0" u="none" strike="noStrike" dirty="0">
                <a:solidFill>
                  <a:srgbClr val="444444"/>
                </a:solidFill>
                <a:effectLst/>
                <a:latin typeface="UbuntuRegular"/>
              </a:rPr>
              <a:t>dispense the other non-HRT medicine(s) with the prescription charge(s) paid.</a:t>
            </a:r>
          </a:p>
          <a:p>
            <a:pPr lvl="1" algn="just"/>
            <a:r>
              <a:rPr lang="en-GB" b="0" i="0" u="none" strike="noStrike" dirty="0">
                <a:solidFill>
                  <a:srgbClr val="444444"/>
                </a:solidFill>
                <a:effectLst/>
                <a:latin typeface="UbuntuRegular"/>
              </a:rPr>
              <a:t> (This may be appropriate if the patient has an urgent clinical need for the HRT item or other medicine) The patient will need to obtain another prescription for any items not dispensed.</a:t>
            </a:r>
          </a:p>
          <a:p>
            <a:pPr algn="just"/>
            <a:endParaRPr lang="en-GB" b="0" i="0" u="none" strike="noStrike" dirty="0">
              <a:solidFill>
                <a:srgbClr val="444444"/>
              </a:solidFill>
              <a:effectLst/>
              <a:latin typeface="UbuntuRegular"/>
            </a:endParaRPr>
          </a:p>
          <a:p>
            <a:pPr algn="just">
              <a:buFont typeface="+mj-lt"/>
              <a:buAutoNum type="arabicPeriod" startAt="3"/>
            </a:pPr>
            <a:r>
              <a:rPr lang="en-GB" b="1" i="0" u="none" strike="noStrike" dirty="0">
                <a:solidFill>
                  <a:srgbClr val="444444"/>
                </a:solidFill>
                <a:effectLst/>
                <a:latin typeface="UbuntuRegular"/>
              </a:rPr>
              <a:t>Third</a:t>
            </a:r>
            <a:r>
              <a:rPr lang="en-GB" b="0" i="0" u="none" strike="noStrike" dirty="0">
                <a:solidFill>
                  <a:srgbClr val="444444"/>
                </a:solidFill>
                <a:effectLst/>
                <a:latin typeface="UbuntuRegular"/>
              </a:rPr>
              <a:t>, dispense both the listed HRT item </a:t>
            </a:r>
            <a:r>
              <a:rPr lang="en-GB" b="0" i="0" u="sng" strike="noStrike" dirty="0">
                <a:solidFill>
                  <a:srgbClr val="444444"/>
                </a:solidFill>
                <a:effectLst/>
                <a:latin typeface="UbuntuRegular"/>
              </a:rPr>
              <a:t>and</a:t>
            </a:r>
            <a:r>
              <a:rPr lang="en-GB" b="0" i="0" u="none" strike="noStrike" dirty="0">
                <a:solidFill>
                  <a:srgbClr val="444444"/>
                </a:solidFill>
                <a:effectLst/>
                <a:latin typeface="UbuntuRegular"/>
              </a:rPr>
              <a:t> the other medicine – and complete an FP57 refund form for the HRT item and charge for the other medicine.</a:t>
            </a:r>
            <a:br>
              <a:rPr lang="en-GB" dirty="0"/>
            </a:br>
            <a:endParaRPr lang="en-US" dirty="0"/>
          </a:p>
        </p:txBody>
      </p:sp>
      <p:sp>
        <p:nvSpPr>
          <p:cNvPr id="4" name="Slide Number Placeholder 3">
            <a:extLst>
              <a:ext uri="{FF2B5EF4-FFF2-40B4-BE49-F238E27FC236}">
                <a16:creationId xmlns:a16="http://schemas.microsoft.com/office/drawing/2014/main" id="{B8926032-C485-1EC7-DE46-ADFB5C452AF7}"/>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12</a:t>
            </a:fld>
            <a:endParaRPr lang="en-GB">
              <a:solidFill>
                <a:srgbClr val="424D58"/>
              </a:solidFill>
              <a:latin typeface="Arial"/>
            </a:endParaRPr>
          </a:p>
        </p:txBody>
      </p:sp>
    </p:spTree>
    <p:extLst>
      <p:ext uri="{BB962C8B-B14F-4D97-AF65-F5344CB8AC3E}">
        <p14:creationId xmlns:p14="http://schemas.microsoft.com/office/powerpoint/2010/main" val="98848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2E24-B4FA-F591-3A2A-A39B87A95C74}"/>
              </a:ext>
            </a:extLst>
          </p:cNvPr>
          <p:cNvSpPr>
            <a:spLocks noGrp="1"/>
          </p:cNvSpPr>
          <p:nvPr>
            <p:ph type="title"/>
          </p:nvPr>
        </p:nvSpPr>
        <p:spPr/>
        <p:txBody>
          <a:bodyPr/>
          <a:lstStyle/>
          <a:p>
            <a:r>
              <a:rPr lang="en-US" dirty="0"/>
              <a:t>HRT </a:t>
            </a:r>
          </a:p>
        </p:txBody>
      </p:sp>
      <p:pic>
        <p:nvPicPr>
          <p:cNvPr id="6" name="Content Placeholder 5" descr="Table&#10;&#10;Description automatically generated">
            <a:extLst>
              <a:ext uri="{FF2B5EF4-FFF2-40B4-BE49-F238E27FC236}">
                <a16:creationId xmlns:a16="http://schemas.microsoft.com/office/drawing/2014/main" id="{9909C22D-AAD6-8A5C-47A3-05CFB81032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09" y="1186096"/>
            <a:ext cx="9077509" cy="4495800"/>
          </a:xfrm>
        </p:spPr>
      </p:pic>
      <p:sp>
        <p:nvSpPr>
          <p:cNvPr id="4" name="Slide Number Placeholder 3">
            <a:extLst>
              <a:ext uri="{FF2B5EF4-FFF2-40B4-BE49-F238E27FC236}">
                <a16:creationId xmlns:a16="http://schemas.microsoft.com/office/drawing/2014/main" id="{C77B0343-1EDC-8268-CBE2-3057B0E8F1EF}"/>
              </a:ext>
            </a:extLst>
          </p:cNvPr>
          <p:cNvSpPr>
            <a:spLocks noGrp="1"/>
          </p:cNvSpPr>
          <p:nvPr>
            <p:ph type="sldNum" sz="quarter" idx="12"/>
          </p:nvPr>
        </p:nvSpPr>
        <p:spPr/>
        <p:txBody>
          <a:bodyPr/>
          <a:lstStyle/>
          <a:p>
            <a:fld id="{4F2E129E-16B7-480B-972E-C025DBFD1D53}" type="slidenum">
              <a:rPr lang="en-GB" smtClean="0">
                <a:solidFill>
                  <a:srgbClr val="424D58"/>
                </a:solidFill>
              </a:rPr>
              <a:pPr/>
              <a:t>13</a:t>
            </a:fld>
            <a:endParaRPr lang="en-GB">
              <a:solidFill>
                <a:srgbClr val="424D58"/>
              </a:solidFill>
            </a:endParaRPr>
          </a:p>
        </p:txBody>
      </p:sp>
    </p:spTree>
    <p:extLst>
      <p:ext uri="{BB962C8B-B14F-4D97-AF65-F5344CB8AC3E}">
        <p14:creationId xmlns:p14="http://schemas.microsoft.com/office/powerpoint/2010/main" val="3723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4AB2-C0A5-148A-FF11-5A298E3C0F91}"/>
              </a:ext>
            </a:extLst>
          </p:cNvPr>
          <p:cNvSpPr>
            <a:spLocks noGrp="1"/>
          </p:cNvSpPr>
          <p:nvPr>
            <p:ph type="title"/>
          </p:nvPr>
        </p:nvSpPr>
        <p:spPr/>
        <p:txBody>
          <a:bodyPr/>
          <a:lstStyle/>
          <a:p>
            <a:r>
              <a:rPr lang="en-US" dirty="0"/>
              <a:t>Advanced Services</a:t>
            </a:r>
          </a:p>
        </p:txBody>
      </p:sp>
      <p:sp>
        <p:nvSpPr>
          <p:cNvPr id="3" name="Content Placeholder 2">
            <a:extLst>
              <a:ext uri="{FF2B5EF4-FFF2-40B4-BE49-F238E27FC236}">
                <a16:creationId xmlns:a16="http://schemas.microsoft.com/office/drawing/2014/main" id="{404C5B06-3D8A-D9E7-53FC-100D988B6589}"/>
              </a:ext>
            </a:extLst>
          </p:cNvPr>
          <p:cNvSpPr>
            <a:spLocks noGrp="1"/>
          </p:cNvSpPr>
          <p:nvPr>
            <p:ph idx="1"/>
          </p:nvPr>
        </p:nvSpPr>
        <p:spPr/>
        <p:txBody>
          <a:bodyPr/>
          <a:lstStyle/>
          <a:p>
            <a:r>
              <a:rPr lang="en-US" dirty="0"/>
              <a:t>Community Pharmacy Consultation Service</a:t>
            </a:r>
          </a:p>
          <a:p>
            <a:r>
              <a:rPr lang="en-US" dirty="0"/>
              <a:t>Hypertension Case Finding</a:t>
            </a:r>
          </a:p>
        </p:txBody>
      </p:sp>
      <p:sp>
        <p:nvSpPr>
          <p:cNvPr id="4" name="Slide Number Placeholder 3">
            <a:extLst>
              <a:ext uri="{FF2B5EF4-FFF2-40B4-BE49-F238E27FC236}">
                <a16:creationId xmlns:a16="http://schemas.microsoft.com/office/drawing/2014/main" id="{8E19420F-4AEB-F306-1307-434BE556D8EC}"/>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14</a:t>
            </a:fld>
            <a:endParaRPr lang="en-GB">
              <a:solidFill>
                <a:srgbClr val="424D58"/>
              </a:solidFill>
              <a:latin typeface="Arial"/>
            </a:endParaRPr>
          </a:p>
        </p:txBody>
      </p:sp>
    </p:spTree>
    <p:extLst>
      <p:ext uri="{BB962C8B-B14F-4D97-AF65-F5344CB8AC3E}">
        <p14:creationId xmlns:p14="http://schemas.microsoft.com/office/powerpoint/2010/main" val="107530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fontScale="90000"/>
          </a:bodyPr>
          <a:lstStyle/>
          <a:p>
            <a:r>
              <a:rPr lang="en-US" dirty="0"/>
              <a:t>Community Pharmacy Consultation Service</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r>
              <a:rPr lang="en-US" dirty="0"/>
              <a:t>NHS 111 </a:t>
            </a:r>
          </a:p>
          <a:p>
            <a:r>
              <a:rPr lang="en-US" dirty="0"/>
              <a:t>NHS 111 on line</a:t>
            </a:r>
          </a:p>
          <a:p>
            <a:r>
              <a:rPr lang="en-US" dirty="0"/>
              <a:t>GP Roll out plan</a:t>
            </a:r>
          </a:p>
          <a:p>
            <a:r>
              <a:rPr lang="en-US" dirty="0"/>
              <a:t>A&amp;E from April</a:t>
            </a:r>
          </a:p>
          <a:p>
            <a:endParaRPr lang="en-US" dirty="0"/>
          </a:p>
          <a:p>
            <a:endParaRPr lang="en-US" dirty="0"/>
          </a:p>
          <a:p>
            <a:r>
              <a:rPr lang="en-US" dirty="0"/>
              <a:t>Promote around a specific condition </a:t>
            </a:r>
            <a:r>
              <a:rPr lang="en-US" dirty="0" err="1"/>
              <a:t>eg</a:t>
            </a:r>
            <a:r>
              <a:rPr lang="en-US" dirty="0"/>
              <a:t> </a:t>
            </a:r>
            <a:r>
              <a:rPr lang="en-US" dirty="0" err="1"/>
              <a:t>Hayfever</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15</a:t>
            </a:fld>
            <a:endParaRPr lang="en-GB">
              <a:solidFill>
                <a:srgbClr val="424D58"/>
              </a:solidFill>
            </a:endParaRPr>
          </a:p>
        </p:txBody>
      </p:sp>
    </p:spTree>
    <p:extLst>
      <p:ext uri="{BB962C8B-B14F-4D97-AF65-F5344CB8AC3E}">
        <p14:creationId xmlns:p14="http://schemas.microsoft.com/office/powerpoint/2010/main" val="263413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 – CPCS: Warm Handover</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16</a:t>
            </a:fld>
            <a:endParaRPr lang="en-GB">
              <a:solidFill>
                <a:srgbClr val="424D58"/>
              </a:solidFill>
            </a:endParaRPr>
          </a:p>
        </p:txBody>
      </p:sp>
      <p:pic>
        <p:nvPicPr>
          <p:cNvPr id="7" name="Content Placeholder 6" descr="Graphical user interface, text, application, email&#10;&#10;Description automatically generated">
            <a:extLst>
              <a:ext uri="{FF2B5EF4-FFF2-40B4-BE49-F238E27FC236}">
                <a16:creationId xmlns:a16="http://schemas.microsoft.com/office/drawing/2014/main" id="{E3906EFA-FAD7-104E-B340-55A6ABE045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541" y="1686530"/>
            <a:ext cx="8020734" cy="4257070"/>
          </a:xfrm>
        </p:spPr>
      </p:pic>
    </p:spTree>
    <p:extLst>
      <p:ext uri="{BB962C8B-B14F-4D97-AF65-F5344CB8AC3E}">
        <p14:creationId xmlns:p14="http://schemas.microsoft.com/office/powerpoint/2010/main" val="199137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 – CPCS: Warm Handover</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17</a:t>
            </a:fld>
            <a:endParaRPr lang="en-GB">
              <a:solidFill>
                <a:srgbClr val="424D58"/>
              </a:solidFill>
            </a:endParaRPr>
          </a:p>
        </p:txBody>
      </p:sp>
      <p:sp>
        <p:nvSpPr>
          <p:cNvPr id="3" name="TextBox 2">
            <a:extLst>
              <a:ext uri="{FF2B5EF4-FFF2-40B4-BE49-F238E27FC236}">
                <a16:creationId xmlns:a16="http://schemas.microsoft.com/office/drawing/2014/main" id="{0A08FA45-2A76-364D-A88B-0047C67E0181}"/>
              </a:ext>
            </a:extLst>
          </p:cNvPr>
          <p:cNvSpPr txBox="1"/>
          <p:nvPr/>
        </p:nvSpPr>
        <p:spPr>
          <a:xfrm>
            <a:off x="3512634" y="1605776"/>
            <a:ext cx="184731" cy="369332"/>
          </a:xfrm>
          <a:prstGeom prst="rect">
            <a:avLst/>
          </a:prstGeom>
          <a:noFill/>
        </p:spPr>
        <p:txBody>
          <a:bodyPr wrap="none" rtlCol="0">
            <a:spAutoFit/>
          </a:bodyPr>
          <a:lstStyle/>
          <a:p>
            <a:endParaRPr lang="en-US" dirty="0"/>
          </a:p>
        </p:txBody>
      </p:sp>
      <p:pic>
        <p:nvPicPr>
          <p:cNvPr id="9" name="Content Placeholder 8" descr="Graphical user interface, text, application&#10;&#10;Description automatically generated">
            <a:extLst>
              <a:ext uri="{FF2B5EF4-FFF2-40B4-BE49-F238E27FC236}">
                <a16:creationId xmlns:a16="http://schemas.microsoft.com/office/drawing/2014/main" id="{B7905CAB-B8EE-6C43-920B-120772AB2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53186"/>
            <a:ext cx="7192963" cy="5100464"/>
          </a:xfrm>
        </p:spPr>
      </p:pic>
    </p:spTree>
    <p:extLst>
      <p:ext uri="{BB962C8B-B14F-4D97-AF65-F5344CB8AC3E}">
        <p14:creationId xmlns:p14="http://schemas.microsoft.com/office/powerpoint/2010/main" val="179389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 – CPCS: Warm Handover</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18</a:t>
            </a:fld>
            <a:endParaRPr lang="en-GB">
              <a:solidFill>
                <a:srgbClr val="424D58"/>
              </a:solidFill>
            </a:endParaRPr>
          </a:p>
        </p:txBody>
      </p:sp>
      <p:sp>
        <p:nvSpPr>
          <p:cNvPr id="3" name="TextBox 2">
            <a:extLst>
              <a:ext uri="{FF2B5EF4-FFF2-40B4-BE49-F238E27FC236}">
                <a16:creationId xmlns:a16="http://schemas.microsoft.com/office/drawing/2014/main" id="{0A08FA45-2A76-364D-A88B-0047C67E0181}"/>
              </a:ext>
            </a:extLst>
          </p:cNvPr>
          <p:cNvSpPr txBox="1"/>
          <p:nvPr/>
        </p:nvSpPr>
        <p:spPr>
          <a:xfrm>
            <a:off x="3512634" y="1605776"/>
            <a:ext cx="184731" cy="369332"/>
          </a:xfrm>
          <a:prstGeom prst="rect">
            <a:avLst/>
          </a:prstGeom>
          <a:noFill/>
        </p:spPr>
        <p:txBody>
          <a:bodyPr wrap="none" rtlCol="0">
            <a:spAutoFit/>
          </a:bodyPr>
          <a:lstStyle/>
          <a:p>
            <a:endParaRPr lang="en-US" dirty="0"/>
          </a:p>
        </p:txBody>
      </p:sp>
      <p:pic>
        <p:nvPicPr>
          <p:cNvPr id="9" name="Content Placeholder 8" descr="Graphical user interface, text, application, email&#10;&#10;Description automatically generated">
            <a:extLst>
              <a:ext uri="{FF2B5EF4-FFF2-40B4-BE49-F238E27FC236}">
                <a16:creationId xmlns:a16="http://schemas.microsoft.com/office/drawing/2014/main" id="{54CD9F07-307F-4049-A789-5D9BBA11D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189037"/>
            <a:ext cx="6176943" cy="5302849"/>
          </a:xfrm>
        </p:spPr>
      </p:pic>
    </p:spTree>
    <p:extLst>
      <p:ext uri="{BB962C8B-B14F-4D97-AF65-F5344CB8AC3E}">
        <p14:creationId xmlns:p14="http://schemas.microsoft.com/office/powerpoint/2010/main" val="217607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 – CPCS: Warm Handover</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424D58"/>
                </a:solidFill>
              </a:rPr>
              <a:pPr/>
              <a:t>19</a:t>
            </a:fld>
            <a:endParaRPr lang="en-GB">
              <a:solidFill>
                <a:srgbClr val="424D58"/>
              </a:solidFill>
            </a:endParaRPr>
          </a:p>
        </p:txBody>
      </p:sp>
      <p:sp>
        <p:nvSpPr>
          <p:cNvPr id="3" name="TextBox 2">
            <a:extLst>
              <a:ext uri="{FF2B5EF4-FFF2-40B4-BE49-F238E27FC236}">
                <a16:creationId xmlns:a16="http://schemas.microsoft.com/office/drawing/2014/main" id="{0A08FA45-2A76-364D-A88B-0047C67E0181}"/>
              </a:ext>
            </a:extLst>
          </p:cNvPr>
          <p:cNvSpPr txBox="1"/>
          <p:nvPr/>
        </p:nvSpPr>
        <p:spPr>
          <a:xfrm>
            <a:off x="3512634" y="1605776"/>
            <a:ext cx="184731" cy="369332"/>
          </a:xfrm>
          <a:prstGeom prst="rect">
            <a:avLst/>
          </a:prstGeom>
          <a:noFill/>
        </p:spPr>
        <p:txBody>
          <a:bodyPr wrap="none" rtlCol="0">
            <a:spAutoFit/>
          </a:bodyPr>
          <a:lstStyle/>
          <a:p>
            <a:endParaRPr lang="en-US" dirty="0"/>
          </a:p>
        </p:txBody>
      </p:sp>
      <p:pic>
        <p:nvPicPr>
          <p:cNvPr id="8" name="Content Placeholder 7" descr="Text&#10;&#10;Description automatically generated">
            <a:extLst>
              <a:ext uri="{FF2B5EF4-FFF2-40B4-BE49-F238E27FC236}">
                <a16:creationId xmlns:a16="http://schemas.microsoft.com/office/drawing/2014/main" id="{DABBB352-DEBB-9648-933B-18B89443F0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62" y="1066800"/>
            <a:ext cx="7880038" cy="5128279"/>
          </a:xfrm>
        </p:spPr>
      </p:pic>
    </p:spTree>
    <p:extLst>
      <p:ext uri="{BB962C8B-B14F-4D97-AF65-F5344CB8AC3E}">
        <p14:creationId xmlns:p14="http://schemas.microsoft.com/office/powerpoint/2010/main" val="307686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r>
              <a:rPr lang="en-US" sz="4000" dirty="0">
                <a:latin typeface="Candara" charset="0"/>
                <a:ea typeface="MS PGothic" charset="0"/>
              </a:rPr>
              <a:t>Housekeeping</a:t>
            </a:r>
          </a:p>
        </p:txBody>
      </p:sp>
      <p:sp>
        <p:nvSpPr>
          <p:cNvPr id="22530" name="Content Placeholder 2"/>
          <p:cNvSpPr>
            <a:spLocks noGrp="1"/>
          </p:cNvSpPr>
          <p:nvPr>
            <p:ph idx="1"/>
          </p:nvPr>
        </p:nvSpPr>
        <p:spPr/>
        <p:txBody>
          <a:bodyPr>
            <a:normAutofit/>
          </a:bodyPr>
          <a:lstStyle/>
          <a:p>
            <a:pPr>
              <a:defRPr/>
            </a:pPr>
            <a:r>
              <a:rPr lang="en-US" dirty="0">
                <a:latin typeface="Candara" charset="0"/>
                <a:ea typeface="MS PGothic" charset="0"/>
              </a:rPr>
              <a:t>Introductions</a:t>
            </a:r>
          </a:p>
          <a:p>
            <a:pPr>
              <a:defRPr/>
            </a:pPr>
            <a:r>
              <a:rPr lang="en-US" dirty="0">
                <a:latin typeface="Candara" charset="0"/>
                <a:ea typeface="MS PGothic" charset="0"/>
              </a:rPr>
              <a:t>Mute</a:t>
            </a:r>
          </a:p>
          <a:p>
            <a:pPr>
              <a:defRPr/>
            </a:pPr>
            <a:r>
              <a:rPr lang="en-US" dirty="0">
                <a:latin typeface="Candara" charset="0"/>
                <a:ea typeface="MS PGothic" charset="0"/>
              </a:rPr>
              <a:t>Questions</a:t>
            </a:r>
          </a:p>
          <a:p>
            <a:pPr marL="0" indent="0">
              <a:buNone/>
              <a:defRPr/>
            </a:pPr>
            <a:endParaRPr lang="en-US" dirty="0">
              <a:latin typeface="Candara" charset="0"/>
              <a:ea typeface="MS PGothic" charset="0"/>
            </a:endParaRPr>
          </a:p>
        </p:txBody>
      </p:sp>
      <p:pic>
        <p:nvPicPr>
          <p:cNvPr id="3" name="Picture 2">
            <a:extLst>
              <a:ext uri="{FF2B5EF4-FFF2-40B4-BE49-F238E27FC236}">
                <a16:creationId xmlns:a16="http://schemas.microsoft.com/office/drawing/2014/main" id="{F40C2D74-0B01-9341-B2F3-650E15608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50" y="3248044"/>
            <a:ext cx="7835900" cy="965200"/>
          </a:xfrm>
          <a:prstGeom prst="rect">
            <a:avLst/>
          </a:prstGeom>
        </p:spPr>
      </p:pic>
      <p:pic>
        <p:nvPicPr>
          <p:cNvPr id="5" name="Picture 4" descr="A picture containing text, screen, electronics, black&#10;&#10;Description automatically generated">
            <a:extLst>
              <a:ext uri="{FF2B5EF4-FFF2-40B4-BE49-F238E27FC236}">
                <a16:creationId xmlns:a16="http://schemas.microsoft.com/office/drawing/2014/main" id="{64452DDB-0C65-914D-A6DB-51E2DA16F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427968"/>
            <a:ext cx="3327400" cy="1943100"/>
          </a:xfrm>
          <a:prstGeom prst="rect">
            <a:avLst/>
          </a:prstGeom>
        </p:spPr>
      </p:pic>
    </p:spTree>
    <p:extLst>
      <p:ext uri="{BB962C8B-B14F-4D97-AF65-F5344CB8AC3E}">
        <p14:creationId xmlns:p14="http://schemas.microsoft.com/office/powerpoint/2010/main" val="3257925613"/>
      </p:ext>
    </p:extLst>
  </p:cSld>
  <p:clrMapOvr>
    <a:masterClrMapping/>
  </p:clrMapOvr>
  <mc:AlternateContent xmlns:mc="http://schemas.openxmlformats.org/markup-compatibility/2006" xmlns:p14="http://schemas.microsoft.com/office/powerpoint/2010/main">
    <mc:Choice Requires="p14">
      <p:transition spd="slow" p14:dur="2000" advTm="6100"/>
    </mc:Choice>
    <mc:Fallback xmlns="">
      <p:transition xmlns:p14="http://schemas.microsoft.com/office/powerpoint/2010/main" spd="slow" advTm="61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err="1"/>
              <a:t>Pharmacyfirst</a:t>
            </a:r>
            <a:r>
              <a:rPr lang="en-US" dirty="0"/>
              <a:t> Revisited </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20</a:t>
            </a:fld>
            <a:endParaRPr lang="en-GB">
              <a:solidFill>
                <a:srgbClr val="424D58"/>
              </a:solidFill>
            </a:endParaRPr>
          </a:p>
        </p:txBody>
      </p:sp>
    </p:spTree>
    <p:extLst>
      <p:ext uri="{BB962C8B-B14F-4D97-AF65-F5344CB8AC3E}">
        <p14:creationId xmlns:p14="http://schemas.microsoft.com/office/powerpoint/2010/main" val="160831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E5FF-EC58-0BD2-50DE-09BFBC581E20}"/>
              </a:ext>
            </a:extLst>
          </p:cNvPr>
          <p:cNvSpPr>
            <a:spLocks noGrp="1"/>
          </p:cNvSpPr>
          <p:nvPr>
            <p:ph type="title"/>
          </p:nvPr>
        </p:nvSpPr>
        <p:spPr/>
        <p:txBody>
          <a:bodyPr/>
          <a:lstStyle/>
          <a:p>
            <a:r>
              <a:rPr lang="en-US" dirty="0" err="1"/>
              <a:t>PharmacyFirst</a:t>
            </a:r>
            <a:endParaRPr lang="en-US" dirty="0"/>
          </a:p>
        </p:txBody>
      </p:sp>
      <p:sp>
        <p:nvSpPr>
          <p:cNvPr id="4" name="Slide Number Placeholder 3">
            <a:extLst>
              <a:ext uri="{FF2B5EF4-FFF2-40B4-BE49-F238E27FC236}">
                <a16:creationId xmlns:a16="http://schemas.microsoft.com/office/drawing/2014/main" id="{1C97F931-45F1-3132-A570-77FE6CDE4F75}"/>
              </a:ext>
            </a:extLst>
          </p:cNvPr>
          <p:cNvSpPr>
            <a:spLocks noGrp="1"/>
          </p:cNvSpPr>
          <p:nvPr>
            <p:ph type="sldNum" sz="quarter" idx="12"/>
          </p:nvPr>
        </p:nvSpPr>
        <p:spPr/>
        <p:txBody>
          <a:bodyPr/>
          <a:lstStyle/>
          <a:p>
            <a:fld id="{4F2E129E-16B7-480B-972E-C025DBFD1D53}" type="slidenum">
              <a:rPr lang="en-GB" smtClean="0">
                <a:solidFill>
                  <a:srgbClr val="424D58"/>
                </a:solidFill>
              </a:rPr>
              <a:pPr/>
              <a:t>21</a:t>
            </a:fld>
            <a:endParaRPr lang="en-GB">
              <a:solidFill>
                <a:srgbClr val="424D58"/>
              </a:solidFill>
            </a:endParaRPr>
          </a:p>
        </p:txBody>
      </p:sp>
      <p:pic>
        <p:nvPicPr>
          <p:cNvPr id="9" name="Content Placeholder 8" descr="Graphical user interface, text, application&#10;&#10;Description automatically generated">
            <a:extLst>
              <a:ext uri="{FF2B5EF4-FFF2-40B4-BE49-F238E27FC236}">
                <a16:creationId xmlns:a16="http://schemas.microsoft.com/office/drawing/2014/main" id="{2385A7C2-59F1-25A5-58C4-8D0DBE1D4E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7103" y="289220"/>
            <a:ext cx="5046177" cy="6088775"/>
          </a:xfrm>
        </p:spPr>
      </p:pic>
      <p:pic>
        <p:nvPicPr>
          <p:cNvPr id="11" name="Picture 10" descr="A picture containing timeline&#10;&#10;Description automatically generated">
            <a:extLst>
              <a:ext uri="{FF2B5EF4-FFF2-40B4-BE49-F238E27FC236}">
                <a16:creationId xmlns:a16="http://schemas.microsoft.com/office/drawing/2014/main" id="{5193C79E-D3B9-DBE0-8D6E-2DA469611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524000"/>
            <a:ext cx="3347544" cy="2971800"/>
          </a:xfrm>
          <a:prstGeom prst="rect">
            <a:avLst/>
          </a:prstGeom>
        </p:spPr>
      </p:pic>
    </p:spTree>
    <p:extLst>
      <p:ext uri="{BB962C8B-B14F-4D97-AF65-F5344CB8AC3E}">
        <p14:creationId xmlns:p14="http://schemas.microsoft.com/office/powerpoint/2010/main" val="178073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CE5FF-EC58-0BD2-50DE-09BFBC581E20}"/>
              </a:ext>
            </a:extLst>
          </p:cNvPr>
          <p:cNvSpPr>
            <a:spLocks noGrp="1"/>
          </p:cNvSpPr>
          <p:nvPr>
            <p:ph type="title"/>
          </p:nvPr>
        </p:nvSpPr>
        <p:spPr/>
        <p:txBody>
          <a:bodyPr/>
          <a:lstStyle/>
          <a:p>
            <a:r>
              <a:rPr lang="en-US" dirty="0" err="1"/>
              <a:t>PharmacyFirst</a:t>
            </a:r>
            <a:endParaRPr lang="en-US" dirty="0"/>
          </a:p>
        </p:txBody>
      </p:sp>
      <p:sp>
        <p:nvSpPr>
          <p:cNvPr id="4" name="Slide Number Placeholder 3">
            <a:extLst>
              <a:ext uri="{FF2B5EF4-FFF2-40B4-BE49-F238E27FC236}">
                <a16:creationId xmlns:a16="http://schemas.microsoft.com/office/drawing/2014/main" id="{1C97F931-45F1-3132-A570-77FE6CDE4F75}"/>
              </a:ext>
            </a:extLst>
          </p:cNvPr>
          <p:cNvSpPr>
            <a:spLocks noGrp="1"/>
          </p:cNvSpPr>
          <p:nvPr>
            <p:ph type="sldNum" sz="quarter" idx="12"/>
          </p:nvPr>
        </p:nvSpPr>
        <p:spPr/>
        <p:txBody>
          <a:bodyPr/>
          <a:lstStyle/>
          <a:p>
            <a:fld id="{4F2E129E-16B7-480B-972E-C025DBFD1D53}" type="slidenum">
              <a:rPr lang="en-GB" smtClean="0">
                <a:solidFill>
                  <a:srgbClr val="424D58"/>
                </a:solidFill>
              </a:rPr>
              <a:pPr/>
              <a:t>22</a:t>
            </a:fld>
            <a:endParaRPr lang="en-GB">
              <a:solidFill>
                <a:srgbClr val="424D58"/>
              </a:solidFill>
            </a:endParaRPr>
          </a:p>
        </p:txBody>
      </p:sp>
      <p:pic>
        <p:nvPicPr>
          <p:cNvPr id="7" name="Content Placeholder 6" descr="Table&#10;&#10;Description automatically generated with medium confidence">
            <a:extLst>
              <a:ext uri="{FF2B5EF4-FFF2-40B4-BE49-F238E27FC236}">
                <a16:creationId xmlns:a16="http://schemas.microsoft.com/office/drawing/2014/main" id="{F17FBA05-425B-AFEA-4459-CAE9BC0EC2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836270"/>
            <a:ext cx="5742709" cy="5306672"/>
          </a:xfrm>
        </p:spPr>
      </p:pic>
    </p:spTree>
    <p:extLst>
      <p:ext uri="{BB962C8B-B14F-4D97-AF65-F5344CB8AC3E}">
        <p14:creationId xmlns:p14="http://schemas.microsoft.com/office/powerpoint/2010/main" val="271403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3321-D6AB-CCB0-52BE-1B9EEF82C5C2}"/>
              </a:ext>
            </a:extLst>
          </p:cNvPr>
          <p:cNvSpPr>
            <a:spLocks noGrp="1"/>
          </p:cNvSpPr>
          <p:nvPr>
            <p:ph type="title"/>
          </p:nvPr>
        </p:nvSpPr>
        <p:spPr/>
        <p:txBody>
          <a:bodyPr/>
          <a:lstStyle/>
          <a:p>
            <a:endParaRPr lang="en-US"/>
          </a:p>
        </p:txBody>
      </p:sp>
      <p:pic>
        <p:nvPicPr>
          <p:cNvPr id="6" name="Content Placeholder 5" descr="A picture containing text&#10;&#10;Description automatically generated">
            <a:extLst>
              <a:ext uri="{FF2B5EF4-FFF2-40B4-BE49-F238E27FC236}">
                <a16:creationId xmlns:a16="http://schemas.microsoft.com/office/drawing/2014/main" id="{2F4852B5-C526-1D51-2791-558FDEF4D9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022" y="258852"/>
            <a:ext cx="8439978" cy="6121637"/>
          </a:xfrm>
        </p:spPr>
      </p:pic>
      <p:sp>
        <p:nvSpPr>
          <p:cNvPr id="4" name="Slide Number Placeholder 3">
            <a:extLst>
              <a:ext uri="{FF2B5EF4-FFF2-40B4-BE49-F238E27FC236}">
                <a16:creationId xmlns:a16="http://schemas.microsoft.com/office/drawing/2014/main" id="{962A695C-5065-5361-4648-AF6F263EAC20}"/>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23</a:t>
            </a:fld>
            <a:endParaRPr lang="en-GB">
              <a:solidFill>
                <a:srgbClr val="424D58"/>
              </a:solidFill>
              <a:latin typeface="Arial"/>
            </a:endParaRPr>
          </a:p>
        </p:txBody>
      </p:sp>
    </p:spTree>
    <p:extLst>
      <p:ext uri="{BB962C8B-B14F-4D97-AF65-F5344CB8AC3E}">
        <p14:creationId xmlns:p14="http://schemas.microsoft.com/office/powerpoint/2010/main" val="3831151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CEF43-2A73-13A5-56DA-7A5A845582CB}"/>
              </a:ext>
            </a:extLst>
          </p:cNvPr>
          <p:cNvSpPr>
            <a:spLocks noGrp="1"/>
          </p:cNvSpPr>
          <p:nvPr>
            <p:ph type="title"/>
          </p:nvPr>
        </p:nvSpPr>
        <p:spPr/>
        <p:txBody>
          <a:bodyPr/>
          <a:lstStyle/>
          <a:p>
            <a:endParaRPr lang="en-US"/>
          </a:p>
        </p:txBody>
      </p:sp>
      <p:pic>
        <p:nvPicPr>
          <p:cNvPr id="6" name="Content Placeholder 5" descr="Text, application, email&#10;&#10;Description automatically generated">
            <a:extLst>
              <a:ext uri="{FF2B5EF4-FFF2-40B4-BE49-F238E27FC236}">
                <a16:creationId xmlns:a16="http://schemas.microsoft.com/office/drawing/2014/main" id="{10EAD4A4-B84C-CF13-1D56-1454B9DB80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72" y="315466"/>
            <a:ext cx="8666456" cy="6227067"/>
          </a:xfrm>
        </p:spPr>
      </p:pic>
      <p:sp>
        <p:nvSpPr>
          <p:cNvPr id="4" name="Slide Number Placeholder 3">
            <a:extLst>
              <a:ext uri="{FF2B5EF4-FFF2-40B4-BE49-F238E27FC236}">
                <a16:creationId xmlns:a16="http://schemas.microsoft.com/office/drawing/2014/main" id="{EDE3830C-0FC2-5FBD-32C2-F6C6A8E29874}"/>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24</a:t>
            </a:fld>
            <a:endParaRPr lang="en-GB">
              <a:solidFill>
                <a:srgbClr val="424D58"/>
              </a:solidFill>
              <a:latin typeface="Arial"/>
            </a:endParaRPr>
          </a:p>
        </p:txBody>
      </p:sp>
    </p:spTree>
    <p:extLst>
      <p:ext uri="{BB962C8B-B14F-4D97-AF65-F5344CB8AC3E}">
        <p14:creationId xmlns:p14="http://schemas.microsoft.com/office/powerpoint/2010/main" val="3476265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04F4-F783-201B-2363-B6B6E9DC6E2F}"/>
              </a:ext>
            </a:extLst>
          </p:cNvPr>
          <p:cNvSpPr>
            <a:spLocks noGrp="1"/>
          </p:cNvSpPr>
          <p:nvPr>
            <p:ph type="title"/>
          </p:nvPr>
        </p:nvSpPr>
        <p:spPr/>
        <p:txBody>
          <a:bodyPr/>
          <a:lstStyle/>
          <a:p>
            <a:endParaRPr lang="en-US"/>
          </a:p>
        </p:txBody>
      </p:sp>
      <p:pic>
        <p:nvPicPr>
          <p:cNvPr id="6" name="Content Placeholder 5" descr="Graphical user interface&#10;&#10;Description automatically generated with low confidence">
            <a:extLst>
              <a:ext uri="{FF2B5EF4-FFF2-40B4-BE49-F238E27FC236}">
                <a16:creationId xmlns:a16="http://schemas.microsoft.com/office/drawing/2014/main" id="{4771E88A-7DFD-0D7A-85A3-C84DAC927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065" y="258250"/>
            <a:ext cx="8771870" cy="6119745"/>
          </a:xfrm>
        </p:spPr>
      </p:pic>
      <p:sp>
        <p:nvSpPr>
          <p:cNvPr id="4" name="Slide Number Placeholder 3">
            <a:extLst>
              <a:ext uri="{FF2B5EF4-FFF2-40B4-BE49-F238E27FC236}">
                <a16:creationId xmlns:a16="http://schemas.microsoft.com/office/drawing/2014/main" id="{8C6B4163-591A-A344-6CBC-6992AFEEBD2C}"/>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25</a:t>
            </a:fld>
            <a:endParaRPr lang="en-GB">
              <a:solidFill>
                <a:srgbClr val="424D58"/>
              </a:solidFill>
              <a:latin typeface="Arial"/>
            </a:endParaRPr>
          </a:p>
        </p:txBody>
      </p:sp>
    </p:spTree>
    <p:extLst>
      <p:ext uri="{BB962C8B-B14F-4D97-AF65-F5344CB8AC3E}">
        <p14:creationId xmlns:p14="http://schemas.microsoft.com/office/powerpoint/2010/main" val="3372897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C2B5-EA62-F0CA-C02B-A732231FE737}"/>
              </a:ext>
            </a:extLst>
          </p:cNvPr>
          <p:cNvSpPr>
            <a:spLocks noGrp="1"/>
          </p:cNvSpPr>
          <p:nvPr>
            <p:ph type="title"/>
          </p:nvPr>
        </p:nvSpPr>
        <p:spPr/>
        <p:txBody>
          <a:bodyPr/>
          <a:lstStyle/>
          <a:p>
            <a:endParaRPr lang="en-US"/>
          </a:p>
        </p:txBody>
      </p:sp>
      <p:pic>
        <p:nvPicPr>
          <p:cNvPr id="6" name="Content Placeholder 5" descr="Graphical user interface, text&#10;&#10;Description automatically generated">
            <a:extLst>
              <a:ext uri="{FF2B5EF4-FFF2-40B4-BE49-F238E27FC236}">
                <a16:creationId xmlns:a16="http://schemas.microsoft.com/office/drawing/2014/main" id="{62D58775-8361-E60F-9F57-2ED09CC8E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934" y="381000"/>
            <a:ext cx="8715526" cy="6110886"/>
          </a:xfrm>
        </p:spPr>
      </p:pic>
      <p:sp>
        <p:nvSpPr>
          <p:cNvPr id="4" name="Slide Number Placeholder 3">
            <a:extLst>
              <a:ext uri="{FF2B5EF4-FFF2-40B4-BE49-F238E27FC236}">
                <a16:creationId xmlns:a16="http://schemas.microsoft.com/office/drawing/2014/main" id="{A907C126-3DB4-4407-7EE5-301A5FF46AE8}"/>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26</a:t>
            </a:fld>
            <a:endParaRPr lang="en-GB">
              <a:solidFill>
                <a:srgbClr val="424D58"/>
              </a:solidFill>
              <a:latin typeface="Arial"/>
            </a:endParaRPr>
          </a:p>
        </p:txBody>
      </p:sp>
    </p:spTree>
    <p:extLst>
      <p:ext uri="{BB962C8B-B14F-4D97-AF65-F5344CB8AC3E}">
        <p14:creationId xmlns:p14="http://schemas.microsoft.com/office/powerpoint/2010/main" val="118060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C2F2-F02C-7449-CBBE-760F0322E262}"/>
              </a:ext>
            </a:extLst>
          </p:cNvPr>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CFBAFA7E-9A8E-365E-A947-FE74D134F998}"/>
              </a:ext>
            </a:extLst>
          </p:cNvPr>
          <p:cNvGraphicFramePr>
            <a:graphicFrameLocks noGrp="1"/>
          </p:cNvGraphicFramePr>
          <p:nvPr>
            <p:ph idx="1"/>
            <p:extLst>
              <p:ext uri="{D42A27DB-BD31-4B8C-83A1-F6EECF244321}">
                <p14:modId xmlns:p14="http://schemas.microsoft.com/office/powerpoint/2010/main" val="2078492067"/>
              </p:ext>
            </p:extLst>
          </p:nvPr>
        </p:nvGraphicFramePr>
        <p:xfrm>
          <a:off x="533401" y="381000"/>
          <a:ext cx="7900392" cy="5928323"/>
        </p:xfrm>
        <a:graphic>
          <a:graphicData uri="http://schemas.openxmlformats.org/drawingml/2006/table">
            <a:tbl>
              <a:tblPr>
                <a:tableStyleId>{5C22544A-7EE6-4342-B048-85BDC9FD1C3A}</a:tableStyleId>
              </a:tblPr>
              <a:tblGrid>
                <a:gridCol w="7900392">
                  <a:extLst>
                    <a:ext uri="{9D8B030D-6E8A-4147-A177-3AD203B41FA5}">
                      <a16:colId xmlns:a16="http://schemas.microsoft.com/office/drawing/2014/main" val="971467610"/>
                    </a:ext>
                  </a:extLst>
                </a:gridCol>
              </a:tblGrid>
              <a:tr h="312017">
                <a:tc>
                  <a:txBody>
                    <a:bodyPr/>
                    <a:lstStyle/>
                    <a:p>
                      <a:pPr algn="l" fontAlgn="b"/>
                      <a:r>
                        <a:rPr lang="en-GB" sz="1600" u="none" strike="noStrike">
                          <a:effectLst/>
                        </a:rPr>
                        <a:t>Aciclovir 5% cream 2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061986248"/>
                  </a:ext>
                </a:extLst>
              </a:tr>
              <a:tr h="312017">
                <a:tc>
                  <a:txBody>
                    <a:bodyPr/>
                    <a:lstStyle/>
                    <a:p>
                      <a:pPr algn="l" fontAlgn="b"/>
                      <a:r>
                        <a:rPr lang="en-GB" sz="1600" u="none" strike="noStrike">
                          <a:effectLst/>
                        </a:rPr>
                        <a:t>Allevia 120mg tablets (Sanofi) 15 tablet</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293300842"/>
                  </a:ext>
                </a:extLst>
              </a:tr>
              <a:tr h="312017">
                <a:tc>
                  <a:txBody>
                    <a:bodyPr/>
                    <a:lstStyle/>
                    <a:p>
                      <a:pPr algn="l" fontAlgn="b"/>
                      <a:r>
                        <a:rPr lang="en-GB" sz="1600" u="none" strike="noStrike">
                          <a:effectLst/>
                        </a:rPr>
                        <a:t>Allevia 120mg tablets (Sanofi) 30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049939829"/>
                  </a:ext>
                </a:extLst>
              </a:tr>
              <a:tr h="312017">
                <a:tc>
                  <a:txBody>
                    <a:bodyPr/>
                    <a:lstStyle/>
                    <a:p>
                      <a:pPr algn="l" fontAlgn="b"/>
                      <a:r>
                        <a:rPr lang="en-GB" sz="1600" u="none" strike="noStrike">
                          <a:effectLst/>
                        </a:rPr>
                        <a:t>Allevia 120mg tablets (Sanofi) 7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73392002"/>
                  </a:ext>
                </a:extLst>
              </a:tr>
              <a:tr h="312017">
                <a:tc>
                  <a:txBody>
                    <a:bodyPr/>
                    <a:lstStyle/>
                    <a:p>
                      <a:pPr algn="l" fontAlgn="b"/>
                      <a:r>
                        <a:rPr lang="en-GB" sz="1600" u="none" strike="noStrike">
                          <a:effectLst/>
                        </a:rPr>
                        <a:t>Anbesol teething gel (Alliance Pharmaceuticals Ltd) 10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914618994"/>
                  </a:ext>
                </a:extLst>
              </a:tr>
              <a:tr h="312017">
                <a:tc>
                  <a:txBody>
                    <a:bodyPr/>
                    <a:lstStyle/>
                    <a:p>
                      <a:pPr algn="l" fontAlgn="b"/>
                      <a:r>
                        <a:rPr lang="en-GB" sz="1600" u="none" strike="noStrike">
                          <a:effectLst/>
                        </a:rPr>
                        <a:t>Anusol cream (Church &amp; Dwight UK Ltd) 23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794221381"/>
                  </a:ext>
                </a:extLst>
              </a:tr>
              <a:tr h="312017">
                <a:tc>
                  <a:txBody>
                    <a:bodyPr/>
                    <a:lstStyle/>
                    <a:p>
                      <a:pPr algn="l" fontAlgn="b"/>
                      <a:r>
                        <a:rPr lang="en-GB" sz="1600" u="none" strike="noStrike">
                          <a:effectLst/>
                        </a:rPr>
                        <a:t>Anusol Plus HC suppositories (Church &amp; Dwight UK Ltd) 12 suppository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22681101"/>
                  </a:ext>
                </a:extLst>
              </a:tr>
              <a:tr h="312017">
                <a:tc>
                  <a:txBody>
                    <a:bodyPr/>
                    <a:lstStyle/>
                    <a:p>
                      <a:pPr algn="l" fontAlgn="b"/>
                      <a:r>
                        <a:rPr lang="en-GB" sz="1600" u="none" strike="noStrike">
                          <a:effectLst/>
                        </a:rPr>
                        <a:t>Anusol Soothing Relief suppositories (Church &amp; Dwight UK Ltd) 12 suppository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936760367"/>
                  </a:ext>
                </a:extLst>
              </a:tr>
              <a:tr h="312017">
                <a:tc>
                  <a:txBody>
                    <a:bodyPr/>
                    <a:lstStyle/>
                    <a:p>
                      <a:pPr algn="l" fontAlgn="b"/>
                      <a:r>
                        <a:rPr lang="en-GB" sz="1600" u="none" strike="noStrike">
                          <a:effectLst/>
                        </a:rPr>
                        <a:t>Aspirin 300mg dispersible tablets 32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453142694"/>
                  </a:ext>
                </a:extLst>
              </a:tr>
              <a:tr h="312017">
                <a:tc>
                  <a:txBody>
                    <a:bodyPr/>
                    <a:lstStyle/>
                    <a:p>
                      <a:pPr algn="l" fontAlgn="b"/>
                      <a:r>
                        <a:rPr lang="en-GB" sz="1600" u="none" strike="noStrike">
                          <a:effectLst/>
                        </a:rPr>
                        <a:t>Benadryl Allergy One A Day 10mg tablets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79613196"/>
                  </a:ext>
                </a:extLst>
              </a:tr>
              <a:tr h="312017">
                <a:tc>
                  <a:txBody>
                    <a:bodyPr/>
                    <a:lstStyle/>
                    <a:p>
                      <a:pPr algn="l" fontAlgn="b"/>
                      <a:r>
                        <a:rPr lang="en-GB" sz="1600" u="none" strike="noStrike">
                          <a:effectLst/>
                        </a:rPr>
                        <a:t>Bonjela Original gel (Reckitt Benckiser Healthcare (UK) Ltd) 15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370043974"/>
                  </a:ext>
                </a:extLst>
              </a:tr>
              <a:tr h="312017">
                <a:tc>
                  <a:txBody>
                    <a:bodyPr/>
                    <a:lstStyle/>
                    <a:p>
                      <a:pPr algn="l" fontAlgn="b"/>
                      <a:r>
                        <a:rPr lang="en-GB" sz="1600" u="none" strike="noStrike">
                          <a:effectLst/>
                        </a:rPr>
                        <a:t>Bug Buster kit (Community Hygiene Concern) 1 device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831186991"/>
                  </a:ext>
                </a:extLst>
              </a:tr>
              <a:tr h="312017">
                <a:tc>
                  <a:txBody>
                    <a:bodyPr/>
                    <a:lstStyle/>
                    <a:p>
                      <a:pPr algn="l" fontAlgn="b"/>
                      <a:r>
                        <a:rPr lang="en-GB" sz="1600" u="none" strike="noStrike">
                          <a:effectLst/>
                        </a:rPr>
                        <a:t>Calamine lotion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319067926"/>
                  </a:ext>
                </a:extLst>
              </a:tr>
              <a:tr h="312017">
                <a:tc>
                  <a:txBody>
                    <a:bodyPr/>
                    <a:lstStyle/>
                    <a:p>
                      <a:pPr algn="l" fontAlgn="b"/>
                      <a:r>
                        <a:rPr lang="en-GB" sz="1600" u="none" strike="noStrike">
                          <a:effectLst/>
                        </a:rPr>
                        <a:t>Canesten Combi Internal &amp; External cream (Bayer Plc) 1 pack 1 x (5 gram + 10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310095695"/>
                  </a:ext>
                </a:extLst>
              </a:tr>
              <a:tr h="312017">
                <a:tc>
                  <a:txBody>
                    <a:bodyPr/>
                    <a:lstStyle/>
                    <a:p>
                      <a:pPr algn="l" fontAlgn="b"/>
                      <a:r>
                        <a:rPr lang="en-GB" sz="1600" u="none" strike="noStrike">
                          <a:effectLst/>
                        </a:rPr>
                        <a:t>Canesten Combi Pessary &amp; Cream (Bayer Plc) 1 pack 1 x (1 pessary + 10g)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170594777"/>
                  </a:ext>
                </a:extLst>
              </a:tr>
              <a:tr h="312017">
                <a:tc>
                  <a:txBody>
                    <a:bodyPr/>
                    <a:lstStyle/>
                    <a:p>
                      <a:pPr algn="l" fontAlgn="b"/>
                      <a:r>
                        <a:rPr lang="en-GB" sz="1600" u="none" strike="noStrike" dirty="0">
                          <a:effectLst/>
                        </a:rPr>
                        <a:t>Cetirizine 10mg tablets 30 tablet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110198676"/>
                  </a:ext>
                </a:extLst>
              </a:tr>
              <a:tr h="312017">
                <a:tc>
                  <a:txBody>
                    <a:bodyPr/>
                    <a:lstStyle/>
                    <a:p>
                      <a:pPr algn="l" fontAlgn="b"/>
                      <a:r>
                        <a:rPr lang="en-GB" sz="1600" u="none" strike="noStrike">
                          <a:effectLst/>
                        </a:rPr>
                        <a:t>Cetirizine 1mg/ml oral solution sugar free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65357861"/>
                  </a:ext>
                </a:extLst>
              </a:tr>
              <a:tr h="312017">
                <a:tc>
                  <a:txBody>
                    <a:bodyPr/>
                    <a:lstStyle/>
                    <a:p>
                      <a:pPr algn="l" fontAlgn="b"/>
                      <a:r>
                        <a:rPr lang="en-GB" sz="1600" u="none" strike="noStrike">
                          <a:effectLst/>
                        </a:rPr>
                        <a:t>Chloramphenicol 0.5% eye drops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97872029"/>
                  </a:ext>
                </a:extLst>
              </a:tr>
              <a:tr h="312017">
                <a:tc>
                  <a:txBody>
                    <a:bodyPr/>
                    <a:lstStyle/>
                    <a:p>
                      <a:pPr algn="l" fontAlgn="b"/>
                      <a:r>
                        <a:rPr lang="en-GB" sz="1600" u="none" strike="noStrike" dirty="0">
                          <a:effectLst/>
                        </a:rPr>
                        <a:t>Chlorhexidine gluconate 0.2% mouthwash 300 ml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702109035"/>
                  </a:ext>
                </a:extLst>
              </a:tr>
            </a:tbl>
          </a:graphicData>
        </a:graphic>
      </p:graphicFrame>
      <p:sp>
        <p:nvSpPr>
          <p:cNvPr id="4" name="Slide Number Placeholder 3">
            <a:extLst>
              <a:ext uri="{FF2B5EF4-FFF2-40B4-BE49-F238E27FC236}">
                <a16:creationId xmlns:a16="http://schemas.microsoft.com/office/drawing/2014/main" id="{C0D0D2ED-2F7E-963E-17DD-FEDFBA4CF1D5}"/>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27</a:t>
            </a:fld>
            <a:endParaRPr lang="en-GB">
              <a:solidFill>
                <a:srgbClr val="424D58"/>
              </a:solidFill>
              <a:latin typeface="Arial"/>
            </a:endParaRPr>
          </a:p>
        </p:txBody>
      </p:sp>
    </p:spTree>
    <p:extLst>
      <p:ext uri="{BB962C8B-B14F-4D97-AF65-F5344CB8AC3E}">
        <p14:creationId xmlns:p14="http://schemas.microsoft.com/office/powerpoint/2010/main" val="149366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C2F2-F02C-7449-CBBE-760F0322E26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0D0D2ED-2F7E-963E-17DD-FEDFBA4CF1D5}"/>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28</a:t>
            </a:fld>
            <a:endParaRPr lang="en-GB">
              <a:solidFill>
                <a:srgbClr val="424D58"/>
              </a:solidFill>
              <a:latin typeface="Arial"/>
            </a:endParaRPr>
          </a:p>
        </p:txBody>
      </p:sp>
      <p:graphicFrame>
        <p:nvGraphicFramePr>
          <p:cNvPr id="7" name="Content Placeholder 6">
            <a:extLst>
              <a:ext uri="{FF2B5EF4-FFF2-40B4-BE49-F238E27FC236}">
                <a16:creationId xmlns:a16="http://schemas.microsoft.com/office/drawing/2014/main" id="{48A14D21-8F37-FAB6-EBCC-489726156CEE}"/>
              </a:ext>
            </a:extLst>
          </p:cNvPr>
          <p:cNvGraphicFramePr>
            <a:graphicFrameLocks noGrp="1"/>
          </p:cNvGraphicFramePr>
          <p:nvPr>
            <p:ph idx="1"/>
            <p:extLst>
              <p:ext uri="{D42A27DB-BD31-4B8C-83A1-F6EECF244321}">
                <p14:modId xmlns:p14="http://schemas.microsoft.com/office/powerpoint/2010/main" val="519027636"/>
              </p:ext>
            </p:extLst>
          </p:nvPr>
        </p:nvGraphicFramePr>
        <p:xfrm>
          <a:off x="720724" y="304800"/>
          <a:ext cx="7713068" cy="5791200"/>
        </p:xfrm>
        <a:graphic>
          <a:graphicData uri="http://schemas.openxmlformats.org/drawingml/2006/table">
            <a:tbl>
              <a:tblPr>
                <a:tableStyleId>{5C22544A-7EE6-4342-B048-85BDC9FD1C3A}</a:tableStyleId>
              </a:tblPr>
              <a:tblGrid>
                <a:gridCol w="7713068">
                  <a:extLst>
                    <a:ext uri="{9D8B030D-6E8A-4147-A177-3AD203B41FA5}">
                      <a16:colId xmlns:a16="http://schemas.microsoft.com/office/drawing/2014/main" val="685381699"/>
                    </a:ext>
                  </a:extLst>
                </a:gridCol>
              </a:tblGrid>
              <a:tr h="289560">
                <a:tc>
                  <a:txBody>
                    <a:bodyPr/>
                    <a:lstStyle/>
                    <a:p>
                      <a:pPr algn="l" fontAlgn="b"/>
                      <a:r>
                        <a:rPr lang="en-GB" sz="1600" u="none" strike="noStrike">
                          <a:effectLst/>
                        </a:rPr>
                        <a:t>Chlorphenamine 2mg/5ml oral solution sugar free 150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606951352"/>
                  </a:ext>
                </a:extLst>
              </a:tr>
              <a:tr h="289560">
                <a:tc>
                  <a:txBody>
                    <a:bodyPr/>
                    <a:lstStyle/>
                    <a:p>
                      <a:pPr algn="l" fontAlgn="b"/>
                      <a:r>
                        <a:rPr lang="en-GB" sz="1600" u="none" strike="noStrike">
                          <a:effectLst/>
                        </a:rPr>
                        <a:t>Chlorphenamine 4mg tablets 28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789287422"/>
                  </a:ext>
                </a:extLst>
              </a:tr>
              <a:tr h="289560">
                <a:tc>
                  <a:txBody>
                    <a:bodyPr/>
                    <a:lstStyle/>
                    <a:p>
                      <a:pPr algn="l" fontAlgn="b"/>
                      <a:r>
                        <a:rPr lang="en-GB" sz="1600" u="none" strike="noStrike">
                          <a:effectLst/>
                        </a:rPr>
                        <a:t>Clotrimazole 1% cream 20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35138147"/>
                  </a:ext>
                </a:extLst>
              </a:tr>
              <a:tr h="289560">
                <a:tc>
                  <a:txBody>
                    <a:bodyPr/>
                    <a:lstStyle/>
                    <a:p>
                      <a:pPr algn="l" fontAlgn="b"/>
                      <a:r>
                        <a:rPr lang="en-GB" sz="1600" u="none" strike="noStrike">
                          <a:effectLst/>
                        </a:rPr>
                        <a:t>Clotrimazole 500mg pessaries 1 pessary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326974846"/>
                  </a:ext>
                </a:extLst>
              </a:tr>
              <a:tr h="289560">
                <a:tc>
                  <a:txBody>
                    <a:bodyPr/>
                    <a:lstStyle/>
                    <a:p>
                      <a:pPr algn="l" fontAlgn="b"/>
                      <a:r>
                        <a:rPr lang="en-GB" sz="1600" u="none" strike="noStrike">
                          <a:effectLst/>
                        </a:rPr>
                        <a:t>Daktarin 2% cream (Janssen-Cilag Ltd) 30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149519671"/>
                  </a:ext>
                </a:extLst>
              </a:tr>
              <a:tr h="289560">
                <a:tc>
                  <a:txBody>
                    <a:bodyPr/>
                    <a:lstStyle/>
                    <a:p>
                      <a:pPr algn="l" fontAlgn="b"/>
                      <a:r>
                        <a:rPr lang="en-GB" sz="1600" u="none" strike="noStrike">
                          <a:effectLst/>
                        </a:rPr>
                        <a:t>Daktarin 20mg/g oromucosal gel (Johnson &amp; Johnson Ltd) 15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4347390"/>
                  </a:ext>
                </a:extLst>
              </a:tr>
              <a:tr h="289560">
                <a:tc>
                  <a:txBody>
                    <a:bodyPr/>
                    <a:lstStyle/>
                    <a:p>
                      <a:pPr algn="l" fontAlgn="b"/>
                      <a:r>
                        <a:rPr lang="en-GB" sz="1600" u="none" strike="noStrike">
                          <a:effectLst/>
                        </a:rPr>
                        <a:t>Diflucan 150mg capsules (Pfizer Ltd) 1 capsule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963018606"/>
                  </a:ext>
                </a:extLst>
              </a:tr>
              <a:tr h="289560">
                <a:tc>
                  <a:txBody>
                    <a:bodyPr/>
                    <a:lstStyle/>
                    <a:p>
                      <a:pPr algn="l" fontAlgn="b"/>
                      <a:r>
                        <a:rPr lang="en-GB" sz="1600" u="none" strike="noStrike">
                          <a:effectLst/>
                        </a:rPr>
                        <a:t>Eurax 10% cream (Thornton &amp; Ross Ltd) 30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042805523"/>
                  </a:ext>
                </a:extLst>
              </a:tr>
              <a:tr h="289560">
                <a:tc>
                  <a:txBody>
                    <a:bodyPr/>
                    <a:lstStyle/>
                    <a:p>
                      <a:pPr algn="l" fontAlgn="b"/>
                      <a:r>
                        <a:rPr lang="en-GB" sz="1600" u="none" strike="noStrike">
                          <a:effectLst/>
                        </a:rPr>
                        <a:t>Fluconazole 150mg capsules 1 capsule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747345361"/>
                  </a:ext>
                </a:extLst>
              </a:tr>
              <a:tr h="289560">
                <a:tc>
                  <a:txBody>
                    <a:bodyPr/>
                    <a:lstStyle/>
                    <a:p>
                      <a:pPr algn="l" fontAlgn="b"/>
                      <a:r>
                        <a:rPr lang="en-GB" sz="1600" u="none" strike="noStrike">
                          <a:effectLst/>
                        </a:rPr>
                        <a:t>Hc45 Hydrocortisone 1% cream (Reckitt Benckiser Healthcare (UK) Ltd) 15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14480377"/>
                  </a:ext>
                </a:extLst>
              </a:tr>
              <a:tr h="289560">
                <a:tc>
                  <a:txBody>
                    <a:bodyPr/>
                    <a:lstStyle/>
                    <a:p>
                      <a:pPr algn="l" fontAlgn="b"/>
                      <a:r>
                        <a:rPr lang="en-GB" sz="1600" u="none" strike="noStrike">
                          <a:effectLst/>
                        </a:rPr>
                        <a:t>Hedrin 4% lotion (Thornton &amp; Ross Ltd) 50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270343029"/>
                  </a:ext>
                </a:extLst>
              </a:tr>
              <a:tr h="289560">
                <a:tc>
                  <a:txBody>
                    <a:bodyPr/>
                    <a:lstStyle/>
                    <a:p>
                      <a:pPr algn="l" fontAlgn="b"/>
                      <a:r>
                        <a:rPr lang="en-GB" sz="1600" u="none" strike="noStrike">
                          <a:effectLst/>
                        </a:rPr>
                        <a:t>Hydrocortisone 2.5mg muco-adhesive buccal tablets sugar free 20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773659259"/>
                  </a:ext>
                </a:extLst>
              </a:tr>
              <a:tr h="289560">
                <a:tc>
                  <a:txBody>
                    <a:bodyPr/>
                    <a:lstStyle/>
                    <a:p>
                      <a:pPr algn="l" fontAlgn="b"/>
                      <a:r>
                        <a:rPr lang="en-GB" sz="1600" u="none" strike="noStrike">
                          <a:effectLst/>
                        </a:rPr>
                        <a:t>Ibuprofen 100mg/5ml oral suspension sugar free 100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136418586"/>
                  </a:ext>
                </a:extLst>
              </a:tr>
              <a:tr h="289560">
                <a:tc>
                  <a:txBody>
                    <a:bodyPr/>
                    <a:lstStyle/>
                    <a:p>
                      <a:pPr algn="l" fontAlgn="b"/>
                      <a:r>
                        <a:rPr lang="en-GB" sz="1600" u="none" strike="noStrike">
                          <a:effectLst/>
                        </a:rPr>
                        <a:t>Ibuprofen 200mg caplets (Wockhardt UK Ltd) 16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429433793"/>
                  </a:ext>
                </a:extLst>
              </a:tr>
              <a:tr h="289560">
                <a:tc>
                  <a:txBody>
                    <a:bodyPr/>
                    <a:lstStyle/>
                    <a:p>
                      <a:pPr algn="l" fontAlgn="b"/>
                      <a:r>
                        <a:rPr lang="en-GB" sz="1600" u="none" strike="noStrike">
                          <a:effectLst/>
                        </a:rPr>
                        <a:t>Ibuprofen 200mg tablets 24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948595001"/>
                  </a:ext>
                </a:extLst>
              </a:tr>
              <a:tr h="289560">
                <a:tc>
                  <a:txBody>
                    <a:bodyPr/>
                    <a:lstStyle/>
                    <a:p>
                      <a:pPr algn="l" fontAlgn="b"/>
                      <a:r>
                        <a:rPr lang="en-GB" sz="1600" u="none" strike="noStrike">
                          <a:effectLst/>
                        </a:rPr>
                        <a:t>Ispaghula husk 3.5g granules sachets gluten free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291697312"/>
                  </a:ext>
                </a:extLst>
              </a:tr>
              <a:tr h="289560">
                <a:tc>
                  <a:txBody>
                    <a:bodyPr/>
                    <a:lstStyle/>
                    <a:p>
                      <a:pPr algn="l" fontAlgn="b"/>
                      <a:r>
                        <a:rPr lang="en-GB" sz="1600" u="none" strike="noStrike">
                          <a:effectLst/>
                        </a:rPr>
                        <a:t>KliarVax Olive Oil ear drops (Essential-Healthcare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684325408"/>
                  </a:ext>
                </a:extLst>
              </a:tr>
              <a:tr h="289560">
                <a:tc>
                  <a:txBody>
                    <a:bodyPr/>
                    <a:lstStyle/>
                    <a:p>
                      <a:pPr algn="l" fontAlgn="b"/>
                      <a:r>
                        <a:rPr lang="en-GB" sz="1600" u="none" strike="noStrike">
                          <a:effectLst/>
                        </a:rPr>
                        <a:t>KliarVax Sodium Bicarbonate ear drops (Essential-Healthcare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87010095"/>
                  </a:ext>
                </a:extLst>
              </a:tr>
              <a:tr h="289560">
                <a:tc>
                  <a:txBody>
                    <a:bodyPr/>
                    <a:lstStyle/>
                    <a:p>
                      <a:pPr algn="l" fontAlgn="b"/>
                      <a:r>
                        <a:rPr lang="en-GB" sz="1600" u="none" strike="noStrike" dirty="0">
                          <a:effectLst/>
                        </a:rPr>
                        <a:t>Lactulose 3.1-3.7g/5ml oral solution 500 ml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66893352"/>
                  </a:ext>
                </a:extLst>
              </a:tr>
              <a:tr h="289560">
                <a:tc>
                  <a:txBody>
                    <a:bodyPr/>
                    <a:lstStyle/>
                    <a:p>
                      <a:pPr algn="l" fontAlgn="b"/>
                      <a:r>
                        <a:rPr lang="en-GB" sz="1600" u="none" strike="noStrike" dirty="0">
                          <a:effectLst/>
                        </a:rPr>
                        <a:t>Loperamide 2mg capsules 30 capsule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319778221"/>
                  </a:ext>
                </a:extLst>
              </a:tr>
            </a:tbl>
          </a:graphicData>
        </a:graphic>
      </p:graphicFrame>
    </p:spTree>
    <p:extLst>
      <p:ext uri="{BB962C8B-B14F-4D97-AF65-F5344CB8AC3E}">
        <p14:creationId xmlns:p14="http://schemas.microsoft.com/office/powerpoint/2010/main" val="3058493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C2F2-F02C-7449-CBBE-760F0322E26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0D0D2ED-2F7E-963E-17DD-FEDFBA4CF1D5}"/>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29</a:t>
            </a:fld>
            <a:endParaRPr lang="en-GB">
              <a:solidFill>
                <a:srgbClr val="424D58"/>
              </a:solidFill>
              <a:latin typeface="Arial"/>
            </a:endParaRPr>
          </a:p>
        </p:txBody>
      </p:sp>
      <p:graphicFrame>
        <p:nvGraphicFramePr>
          <p:cNvPr id="6" name="Content Placeholder 5">
            <a:extLst>
              <a:ext uri="{FF2B5EF4-FFF2-40B4-BE49-F238E27FC236}">
                <a16:creationId xmlns:a16="http://schemas.microsoft.com/office/drawing/2014/main" id="{866B1D1C-E74F-59DB-48CD-3E7A0D750BF5}"/>
              </a:ext>
            </a:extLst>
          </p:cNvPr>
          <p:cNvGraphicFramePr>
            <a:graphicFrameLocks noGrp="1"/>
          </p:cNvGraphicFramePr>
          <p:nvPr>
            <p:ph idx="1"/>
            <p:extLst>
              <p:ext uri="{D42A27DB-BD31-4B8C-83A1-F6EECF244321}">
                <p14:modId xmlns:p14="http://schemas.microsoft.com/office/powerpoint/2010/main" val="1325207629"/>
              </p:ext>
            </p:extLst>
          </p:nvPr>
        </p:nvGraphicFramePr>
        <p:xfrm>
          <a:off x="533400" y="304801"/>
          <a:ext cx="8229599" cy="5638794"/>
        </p:xfrm>
        <a:graphic>
          <a:graphicData uri="http://schemas.openxmlformats.org/drawingml/2006/table">
            <a:tbl>
              <a:tblPr>
                <a:tableStyleId>{5C22544A-7EE6-4342-B048-85BDC9FD1C3A}</a:tableStyleId>
              </a:tblPr>
              <a:tblGrid>
                <a:gridCol w="8229599">
                  <a:extLst>
                    <a:ext uri="{9D8B030D-6E8A-4147-A177-3AD203B41FA5}">
                      <a16:colId xmlns:a16="http://schemas.microsoft.com/office/drawing/2014/main" val="838222641"/>
                    </a:ext>
                  </a:extLst>
                </a:gridCol>
              </a:tblGrid>
              <a:tr h="268514">
                <a:tc>
                  <a:txBody>
                    <a:bodyPr/>
                    <a:lstStyle/>
                    <a:p>
                      <a:pPr algn="l" fontAlgn="b"/>
                      <a:r>
                        <a:rPr lang="en-GB" sz="1600" u="none" strike="noStrike" dirty="0">
                          <a:effectLst/>
                        </a:rPr>
                        <a:t>Loratadine 10mg tablets 30 tablet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511239462"/>
                  </a:ext>
                </a:extLst>
              </a:tr>
              <a:tr h="268514">
                <a:tc>
                  <a:txBody>
                    <a:bodyPr/>
                    <a:lstStyle/>
                    <a:p>
                      <a:pPr algn="l" fontAlgn="b"/>
                      <a:r>
                        <a:rPr lang="en-GB" sz="1600" u="none" strike="noStrike">
                          <a:effectLst/>
                        </a:rPr>
                        <a:t>Loratadine 5mg/5ml oral solution 100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97711764"/>
                  </a:ext>
                </a:extLst>
              </a:tr>
              <a:tr h="268514">
                <a:tc>
                  <a:txBody>
                    <a:bodyPr/>
                    <a:lstStyle/>
                    <a:p>
                      <a:pPr algn="l" fontAlgn="b"/>
                      <a:r>
                        <a:rPr lang="en-GB" sz="1600" u="none" strike="noStrike">
                          <a:effectLst/>
                        </a:rPr>
                        <a:t>Magnesium trisilicate oral suspension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3241682"/>
                  </a:ext>
                </a:extLst>
              </a:tr>
              <a:tr h="268514">
                <a:tc>
                  <a:txBody>
                    <a:bodyPr/>
                    <a:lstStyle/>
                    <a:p>
                      <a:pPr algn="l" fontAlgn="b"/>
                      <a:r>
                        <a:rPr lang="en-GB" sz="1600" u="none" strike="noStrike">
                          <a:effectLst/>
                        </a:rPr>
                        <a:t>Nitty Gritty NitFree steel nit comb (Oakwood Remedies) 1 device</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666761705"/>
                  </a:ext>
                </a:extLst>
              </a:tr>
              <a:tr h="268514">
                <a:tc>
                  <a:txBody>
                    <a:bodyPr/>
                    <a:lstStyle/>
                    <a:p>
                      <a:pPr algn="l" fontAlgn="b"/>
                      <a:r>
                        <a:rPr lang="en-GB" sz="1600" u="none" strike="noStrike">
                          <a:effectLst/>
                        </a:rPr>
                        <a:t>Numark Calamine lotion (Numark Ltd)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327169005"/>
                  </a:ext>
                </a:extLst>
              </a:tr>
              <a:tr h="268514">
                <a:tc>
                  <a:txBody>
                    <a:bodyPr/>
                    <a:lstStyle/>
                    <a:p>
                      <a:pPr algn="l" fontAlgn="b"/>
                      <a:r>
                        <a:rPr lang="en-GB" sz="1600" u="none" strike="noStrike">
                          <a:effectLst/>
                        </a:rPr>
                        <a:t>O.R.S Oral Rehydration Salts soluble tablets blackcurrant (Clinova Ltd) 12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36618175"/>
                  </a:ext>
                </a:extLst>
              </a:tr>
              <a:tr h="268514">
                <a:tc>
                  <a:txBody>
                    <a:bodyPr/>
                    <a:lstStyle/>
                    <a:p>
                      <a:pPr algn="l" fontAlgn="b"/>
                      <a:r>
                        <a:rPr lang="en-GB" sz="1600" u="none" strike="noStrike">
                          <a:effectLst/>
                        </a:rPr>
                        <a:t>O.R.S Oral Rehydration Salts soluble tablets lemon (Clinova Ltd) 12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310742158"/>
                  </a:ext>
                </a:extLst>
              </a:tr>
              <a:tr h="268514">
                <a:tc>
                  <a:txBody>
                    <a:bodyPr/>
                    <a:lstStyle/>
                    <a:p>
                      <a:pPr algn="l" fontAlgn="b"/>
                      <a:r>
                        <a:rPr lang="en-GB" sz="1600" u="none" strike="noStrike">
                          <a:effectLst/>
                        </a:rPr>
                        <a:t>O.R.S Oral Rehydration Salts soluble tablets strawberry (Clinova Ltd) 12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581745595"/>
                  </a:ext>
                </a:extLst>
              </a:tr>
              <a:tr h="268514">
                <a:tc>
                  <a:txBody>
                    <a:bodyPr/>
                    <a:lstStyle/>
                    <a:p>
                      <a:pPr algn="l" fontAlgn="b"/>
                      <a:r>
                        <a:rPr lang="en-GB" sz="1600" u="none" strike="noStrike">
                          <a:effectLst/>
                        </a:rPr>
                        <a:t>Occlusal 26% solution (Alliance Pharmaceuticals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563844325"/>
                  </a:ext>
                </a:extLst>
              </a:tr>
              <a:tr h="268514">
                <a:tc>
                  <a:txBody>
                    <a:bodyPr/>
                    <a:lstStyle/>
                    <a:p>
                      <a:pPr algn="l" fontAlgn="b"/>
                      <a:r>
                        <a:rPr lang="en-GB" sz="1600" u="none" strike="noStrike">
                          <a:effectLst/>
                        </a:rPr>
                        <a:t>Opticrom Allergy 2% eye drops (Sanofi)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150920067"/>
                  </a:ext>
                </a:extLst>
              </a:tr>
              <a:tr h="268514">
                <a:tc>
                  <a:txBody>
                    <a:bodyPr/>
                    <a:lstStyle/>
                    <a:p>
                      <a:pPr algn="l" fontAlgn="b"/>
                      <a:r>
                        <a:rPr lang="en-GB" sz="1600" u="none" strike="noStrike">
                          <a:effectLst/>
                        </a:rPr>
                        <a:t>Opticrom Hayfever 2% eye drops (Sanofi)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075640518"/>
                  </a:ext>
                </a:extLst>
              </a:tr>
              <a:tr h="268514">
                <a:tc>
                  <a:txBody>
                    <a:bodyPr/>
                    <a:lstStyle/>
                    <a:p>
                      <a:pPr algn="l" fontAlgn="b"/>
                      <a:r>
                        <a:rPr lang="en-GB" sz="1600" u="none" strike="noStrike">
                          <a:effectLst/>
                        </a:rPr>
                        <a:t>Otrivine Adult 0.1% nasal drops (Haleon UK Ltd) 10 ml</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660852290"/>
                  </a:ext>
                </a:extLst>
              </a:tr>
              <a:tr h="268514">
                <a:tc>
                  <a:txBody>
                    <a:bodyPr/>
                    <a:lstStyle/>
                    <a:p>
                      <a:pPr algn="l" fontAlgn="b"/>
                      <a:r>
                        <a:rPr lang="en-GB" sz="1600" u="none" strike="noStrike">
                          <a:effectLst/>
                        </a:rPr>
                        <a:t>Otrivine Adult nasal spray (Haleon UK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560304504"/>
                  </a:ext>
                </a:extLst>
              </a:tr>
              <a:tr h="268514">
                <a:tc>
                  <a:txBody>
                    <a:bodyPr/>
                    <a:lstStyle/>
                    <a:p>
                      <a:pPr algn="l" fontAlgn="b"/>
                      <a:r>
                        <a:rPr lang="en-GB" sz="1600" u="none" strike="noStrike">
                          <a:effectLst/>
                        </a:rPr>
                        <a:t>Otrivine Child nasal drops (Haleon UK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899641681"/>
                  </a:ext>
                </a:extLst>
              </a:tr>
              <a:tr h="268514">
                <a:tc>
                  <a:txBody>
                    <a:bodyPr/>
                    <a:lstStyle/>
                    <a:p>
                      <a:pPr algn="l" fontAlgn="b"/>
                      <a:r>
                        <a:rPr lang="en-GB" sz="1600" u="none" strike="noStrike">
                          <a:effectLst/>
                        </a:rPr>
                        <a:t>Ovelle zinc and castor oil ointment (Ovelle Pharmaceuticals) 100 gram</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666967079"/>
                  </a:ext>
                </a:extLst>
              </a:tr>
              <a:tr h="268514">
                <a:tc>
                  <a:txBody>
                    <a:bodyPr/>
                    <a:lstStyle/>
                    <a:p>
                      <a:pPr algn="l" fontAlgn="b"/>
                      <a:r>
                        <a:rPr lang="en-GB" sz="1600" u="none" strike="noStrike">
                          <a:effectLst/>
                        </a:rPr>
                        <a:t>Ovex 100mg chewable tablets (Johnson &amp; Johnson Ltd) 1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747611217"/>
                  </a:ext>
                </a:extLst>
              </a:tr>
              <a:tr h="268514">
                <a:tc>
                  <a:txBody>
                    <a:bodyPr/>
                    <a:lstStyle/>
                    <a:p>
                      <a:pPr algn="l" fontAlgn="b"/>
                      <a:r>
                        <a:rPr lang="en-GB" sz="1600" u="none" strike="noStrike">
                          <a:effectLst/>
                        </a:rPr>
                        <a:t>Ovex 100mg chewable tablets (Johnson &amp; Johnson Ltd) 4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717639484"/>
                  </a:ext>
                </a:extLst>
              </a:tr>
              <a:tr h="268514">
                <a:tc>
                  <a:txBody>
                    <a:bodyPr/>
                    <a:lstStyle/>
                    <a:p>
                      <a:pPr algn="l" fontAlgn="b"/>
                      <a:r>
                        <a:rPr lang="en-GB" sz="1600" u="none" strike="noStrike">
                          <a:effectLst/>
                        </a:rPr>
                        <a:t>Paracetamol 120mg/5ml oral solution paediatric sugar free 2000 ml</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60821651"/>
                  </a:ext>
                </a:extLst>
              </a:tr>
              <a:tr h="268514">
                <a:tc>
                  <a:txBody>
                    <a:bodyPr/>
                    <a:lstStyle/>
                    <a:p>
                      <a:pPr algn="l" fontAlgn="b"/>
                      <a:r>
                        <a:rPr lang="en-GB" sz="1600" u="none" strike="noStrike">
                          <a:effectLst/>
                        </a:rPr>
                        <a:t>Paracetamol 250mg/5ml oral suspension sugar free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452535181"/>
                  </a:ext>
                </a:extLst>
              </a:tr>
              <a:tr h="268514">
                <a:tc>
                  <a:txBody>
                    <a:bodyPr/>
                    <a:lstStyle/>
                    <a:p>
                      <a:pPr algn="l" fontAlgn="b"/>
                      <a:r>
                        <a:rPr lang="en-GB" sz="1600" u="none" strike="noStrike">
                          <a:effectLst/>
                        </a:rPr>
                        <a:t>Paracetamol 500mg soluble tablets 24 tablet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979957305"/>
                  </a:ext>
                </a:extLst>
              </a:tr>
              <a:tr h="268514">
                <a:tc>
                  <a:txBody>
                    <a:bodyPr/>
                    <a:lstStyle/>
                    <a:p>
                      <a:pPr algn="l" fontAlgn="b"/>
                      <a:r>
                        <a:rPr lang="en-GB" sz="1600" u="none" strike="noStrike" dirty="0">
                          <a:effectLst/>
                        </a:rPr>
                        <a:t>Paracetamol 500mg tablets 32 tablet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870848600"/>
                  </a:ext>
                </a:extLst>
              </a:tr>
            </a:tbl>
          </a:graphicData>
        </a:graphic>
      </p:graphicFrame>
    </p:spTree>
    <p:extLst>
      <p:ext uri="{BB962C8B-B14F-4D97-AF65-F5344CB8AC3E}">
        <p14:creationId xmlns:p14="http://schemas.microsoft.com/office/powerpoint/2010/main" val="39709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r>
              <a:rPr lang="en-US" sz="4000" dirty="0">
                <a:latin typeface="Candara" charset="0"/>
                <a:ea typeface="MS PGothic" charset="0"/>
              </a:rPr>
              <a:t>Pharmacy BEST: Aims &amp; Objectives</a:t>
            </a:r>
          </a:p>
        </p:txBody>
      </p:sp>
      <p:sp>
        <p:nvSpPr>
          <p:cNvPr id="22530" name="Content Placeholder 2"/>
          <p:cNvSpPr>
            <a:spLocks noGrp="1"/>
          </p:cNvSpPr>
          <p:nvPr>
            <p:ph idx="1"/>
          </p:nvPr>
        </p:nvSpPr>
        <p:spPr/>
        <p:txBody>
          <a:bodyPr>
            <a:normAutofit/>
          </a:bodyPr>
          <a:lstStyle/>
          <a:p>
            <a:pPr>
              <a:defRPr/>
            </a:pPr>
            <a:r>
              <a:rPr lang="en-US" sz="3200" dirty="0">
                <a:ea typeface="ＭＳ Ｐゴシック" charset="0"/>
                <a:cs typeface="ＭＳ Ｐゴシック" charset="0"/>
              </a:rPr>
              <a:t>Barnsley Education Support &amp; Training</a:t>
            </a:r>
          </a:p>
          <a:p>
            <a:pPr lvl="2">
              <a:defRPr/>
            </a:pPr>
            <a:r>
              <a:rPr lang="en-US" sz="2800" dirty="0" err="1">
                <a:ea typeface="ＭＳ Ｐゴシック" charset="0"/>
              </a:rPr>
              <a:t>Best.barnsleyccg.nhs.uk</a:t>
            </a:r>
            <a:endParaRPr lang="en-US" dirty="0">
              <a:ea typeface="ＭＳ Ｐゴシック" charset="0"/>
            </a:endParaRPr>
          </a:p>
          <a:p>
            <a:pPr marL="0" indent="0">
              <a:buNone/>
            </a:pPr>
            <a:endParaRPr lang="en-US" dirty="0">
              <a:latin typeface="Candara" charset="0"/>
              <a:ea typeface="MS PGothic" charset="0"/>
            </a:endParaRPr>
          </a:p>
          <a:p>
            <a:pPr lvl="1"/>
            <a:r>
              <a:rPr lang="en-US" dirty="0">
                <a:latin typeface="Candara" charset="0"/>
                <a:ea typeface="MS PGothic" charset="0"/>
              </a:rPr>
              <a:t>Help Pharmacies deliver quality services</a:t>
            </a:r>
          </a:p>
          <a:p>
            <a:pPr lvl="1"/>
            <a:r>
              <a:rPr lang="en-US" dirty="0">
                <a:latin typeface="Candara" charset="0"/>
                <a:ea typeface="MS PGothic" charset="0"/>
              </a:rPr>
              <a:t>Align with ICB Barnsley place  plans</a:t>
            </a:r>
          </a:p>
          <a:p>
            <a:pPr lvl="1"/>
            <a:r>
              <a:rPr lang="en-US" dirty="0">
                <a:latin typeface="Candara" charset="0"/>
                <a:ea typeface="MS PGothic" charset="0"/>
              </a:rPr>
              <a:t>Help Barnsley patients access healthcare in the appropriate place, at the appropriate time from the appropriate person </a:t>
            </a:r>
          </a:p>
        </p:txBody>
      </p:sp>
    </p:spTree>
    <p:extLst>
      <p:ext uri="{BB962C8B-B14F-4D97-AF65-F5344CB8AC3E}">
        <p14:creationId xmlns:p14="http://schemas.microsoft.com/office/powerpoint/2010/main" val="4012764891"/>
      </p:ext>
    </p:extLst>
  </p:cSld>
  <p:clrMapOvr>
    <a:masterClrMapping/>
  </p:clrMapOvr>
  <mc:AlternateContent xmlns:mc="http://schemas.openxmlformats.org/markup-compatibility/2006" xmlns:p14="http://schemas.microsoft.com/office/powerpoint/2010/main">
    <mc:Choice Requires="p14">
      <p:transition spd="slow" p14:dur="2000" advTm="6100"/>
    </mc:Choice>
    <mc:Fallback xmlns="">
      <p:transition xmlns:p14="http://schemas.microsoft.com/office/powerpoint/2010/main" spd="slow" advTm="61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C2F2-F02C-7449-CBBE-760F0322E26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C0D0D2ED-2F7E-963E-17DD-FEDFBA4CF1D5}"/>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30</a:t>
            </a:fld>
            <a:endParaRPr lang="en-GB">
              <a:solidFill>
                <a:srgbClr val="424D58"/>
              </a:solidFill>
              <a:latin typeface="Arial"/>
            </a:endParaRPr>
          </a:p>
        </p:txBody>
      </p:sp>
      <p:graphicFrame>
        <p:nvGraphicFramePr>
          <p:cNvPr id="8" name="Content Placeholder 7">
            <a:extLst>
              <a:ext uri="{FF2B5EF4-FFF2-40B4-BE49-F238E27FC236}">
                <a16:creationId xmlns:a16="http://schemas.microsoft.com/office/drawing/2014/main" id="{7160809C-9135-8AED-2D56-FC364C3B045F}"/>
              </a:ext>
            </a:extLst>
          </p:cNvPr>
          <p:cNvGraphicFramePr>
            <a:graphicFrameLocks noGrp="1"/>
          </p:cNvGraphicFramePr>
          <p:nvPr>
            <p:ph idx="1"/>
            <p:extLst>
              <p:ext uri="{D42A27DB-BD31-4B8C-83A1-F6EECF244321}">
                <p14:modId xmlns:p14="http://schemas.microsoft.com/office/powerpoint/2010/main" val="158785838"/>
              </p:ext>
            </p:extLst>
          </p:nvPr>
        </p:nvGraphicFramePr>
        <p:xfrm>
          <a:off x="720725" y="304800"/>
          <a:ext cx="7889875" cy="5791201"/>
        </p:xfrm>
        <a:graphic>
          <a:graphicData uri="http://schemas.openxmlformats.org/drawingml/2006/table">
            <a:tbl>
              <a:tblPr>
                <a:tableStyleId>{5C22544A-7EE6-4342-B048-85BDC9FD1C3A}</a:tableStyleId>
              </a:tblPr>
              <a:tblGrid>
                <a:gridCol w="7889875">
                  <a:extLst>
                    <a:ext uri="{9D8B030D-6E8A-4147-A177-3AD203B41FA5}">
                      <a16:colId xmlns:a16="http://schemas.microsoft.com/office/drawing/2014/main" val="1696751419"/>
                    </a:ext>
                  </a:extLst>
                </a:gridCol>
              </a:tblGrid>
              <a:tr h="445477">
                <a:tc>
                  <a:txBody>
                    <a:bodyPr/>
                    <a:lstStyle/>
                    <a:p>
                      <a:pPr algn="l" fontAlgn="b"/>
                      <a:r>
                        <a:rPr lang="en-GB" sz="1600" u="none" strike="noStrike">
                          <a:effectLst/>
                        </a:rPr>
                        <a:t>Peptac liquid aniseed (Teva UK Ltd) 500 ml</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4142029108"/>
                  </a:ext>
                </a:extLst>
              </a:tr>
              <a:tr h="445477">
                <a:tc>
                  <a:txBody>
                    <a:bodyPr/>
                    <a:lstStyle/>
                    <a:p>
                      <a:pPr algn="l" fontAlgn="b"/>
                      <a:r>
                        <a:rPr lang="en-GB" sz="1600" u="none" strike="noStrike">
                          <a:effectLst/>
                        </a:rPr>
                        <a:t>Peptac liquid peppermint (Teva UK Ltd) 500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566850893"/>
                  </a:ext>
                </a:extLst>
              </a:tr>
              <a:tr h="445477">
                <a:tc>
                  <a:txBody>
                    <a:bodyPr/>
                    <a:lstStyle/>
                    <a:p>
                      <a:pPr algn="l" fontAlgn="b"/>
                      <a:r>
                        <a:rPr lang="en-GB" sz="1600" u="none" strike="noStrike">
                          <a:effectLst/>
                        </a:rPr>
                        <a:t>Permethrin 5% cream 30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982355162"/>
                  </a:ext>
                </a:extLst>
              </a:tr>
              <a:tr h="445477">
                <a:tc>
                  <a:txBody>
                    <a:bodyPr/>
                    <a:lstStyle/>
                    <a:p>
                      <a:pPr algn="l" fontAlgn="b"/>
                      <a:r>
                        <a:rPr lang="en-GB" sz="1600" u="none" strike="noStrike">
                          <a:effectLst/>
                        </a:rPr>
                        <a:t>Piriteze Allergy 1mg/ml syrup (Haleon UK Ltd) 70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239369797"/>
                  </a:ext>
                </a:extLst>
              </a:tr>
              <a:tr h="445477">
                <a:tc>
                  <a:txBody>
                    <a:bodyPr/>
                    <a:lstStyle/>
                    <a:p>
                      <a:pPr algn="l" fontAlgn="b"/>
                      <a:r>
                        <a:rPr lang="en-GB" sz="1600" u="none" strike="noStrike">
                          <a:effectLst/>
                        </a:rPr>
                        <a:t>Portia plastic head lice comb (Bray Group Ltd) 1 device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921415942"/>
                  </a:ext>
                </a:extLst>
              </a:tr>
              <a:tr h="445477">
                <a:tc>
                  <a:txBody>
                    <a:bodyPr/>
                    <a:lstStyle/>
                    <a:p>
                      <a:pPr algn="l" fontAlgn="b"/>
                      <a:r>
                        <a:rPr lang="en-GB" sz="1600" u="none" strike="noStrike">
                          <a:effectLst/>
                        </a:rPr>
                        <a:t>Salactol paint (Dermal Laboratories Ltd) 10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1037976415"/>
                  </a:ext>
                </a:extLst>
              </a:tr>
              <a:tr h="445477">
                <a:tc>
                  <a:txBody>
                    <a:bodyPr/>
                    <a:lstStyle/>
                    <a:p>
                      <a:pPr algn="l" fontAlgn="b"/>
                      <a:r>
                        <a:rPr lang="en-GB" sz="1600" u="none" strike="noStrike">
                          <a:effectLst/>
                        </a:rPr>
                        <a:t>Simple linctus 200 ml - 0.6700pence per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425545537"/>
                  </a:ext>
                </a:extLst>
              </a:tr>
              <a:tr h="445477">
                <a:tc>
                  <a:txBody>
                    <a:bodyPr/>
                    <a:lstStyle/>
                    <a:p>
                      <a:pPr algn="l" fontAlgn="b"/>
                      <a:r>
                        <a:rPr lang="en-GB" sz="1600" u="none" strike="noStrike">
                          <a:effectLst/>
                        </a:rPr>
                        <a:t>Simple linctus paediatric sugar free 200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3177234864"/>
                  </a:ext>
                </a:extLst>
              </a:tr>
              <a:tr h="445477">
                <a:tc>
                  <a:txBody>
                    <a:bodyPr/>
                    <a:lstStyle/>
                    <a:p>
                      <a:pPr algn="l" fontAlgn="b"/>
                      <a:r>
                        <a:rPr lang="en-GB" sz="1600" u="none" strike="noStrike" dirty="0" err="1">
                          <a:effectLst/>
                        </a:rPr>
                        <a:t>Treathay</a:t>
                      </a:r>
                      <a:r>
                        <a:rPr lang="en-GB" sz="1600" u="none" strike="noStrike" dirty="0">
                          <a:effectLst/>
                        </a:rPr>
                        <a:t> 120mg tablets (</a:t>
                      </a:r>
                      <a:r>
                        <a:rPr lang="en-GB" sz="1600" u="none" strike="noStrike" dirty="0" err="1">
                          <a:effectLst/>
                        </a:rPr>
                        <a:t>Galpharm</a:t>
                      </a:r>
                      <a:r>
                        <a:rPr lang="en-GB" sz="1600" u="none" strike="noStrike" dirty="0">
                          <a:effectLst/>
                        </a:rPr>
                        <a:t> International Ltd) 10 tablet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30649948"/>
                  </a:ext>
                </a:extLst>
              </a:tr>
              <a:tr h="445477">
                <a:tc>
                  <a:txBody>
                    <a:bodyPr/>
                    <a:lstStyle/>
                    <a:p>
                      <a:pPr algn="l" fontAlgn="b"/>
                      <a:r>
                        <a:rPr lang="en-GB" sz="1600" u="none" strike="noStrike">
                          <a:effectLst/>
                        </a:rPr>
                        <a:t>Treathay 120mg tablets (Galpharm International Ltd) 30 tablet 3 x 10 tablets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303415630"/>
                  </a:ext>
                </a:extLst>
              </a:tr>
              <a:tr h="445477">
                <a:tc>
                  <a:txBody>
                    <a:bodyPr/>
                    <a:lstStyle/>
                    <a:p>
                      <a:pPr algn="l" fontAlgn="b"/>
                      <a:r>
                        <a:rPr lang="en-GB" sz="1600" u="none" strike="noStrike">
                          <a:effectLst/>
                        </a:rPr>
                        <a:t>Zinc and Castor oil cream (Thornton &amp; Ross Ltd) 100 gram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4174534959"/>
                  </a:ext>
                </a:extLst>
              </a:tr>
              <a:tr h="445477">
                <a:tc>
                  <a:txBody>
                    <a:bodyPr/>
                    <a:lstStyle/>
                    <a:p>
                      <a:pPr algn="l" fontAlgn="b"/>
                      <a:r>
                        <a:rPr lang="en-GB" sz="1600" u="none" strike="noStrike">
                          <a:effectLst/>
                        </a:rPr>
                        <a:t>Zirtek Allergy Relief for Children 1mg/ml oral solution (UCB Pharma Ltd) 70 ml </a:t>
                      </a:r>
                      <a:endParaRPr lang="en-GB" sz="1600" b="0" i="0" u="none" strike="noStrike">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830962600"/>
                  </a:ext>
                </a:extLst>
              </a:tr>
              <a:tr h="445477">
                <a:tc>
                  <a:txBody>
                    <a:bodyPr/>
                    <a:lstStyle/>
                    <a:p>
                      <a:pPr algn="l" fontAlgn="b"/>
                      <a:r>
                        <a:rPr lang="en-GB" sz="1600" u="none" strike="noStrike" dirty="0">
                          <a:effectLst/>
                        </a:rPr>
                        <a:t>Zovirax Cold Sore 5% cream (</a:t>
                      </a:r>
                      <a:r>
                        <a:rPr lang="en-GB" sz="1600" u="none" strike="noStrike" dirty="0" err="1">
                          <a:effectLst/>
                        </a:rPr>
                        <a:t>Haleon</a:t>
                      </a:r>
                      <a:r>
                        <a:rPr lang="en-GB" sz="1600" u="none" strike="noStrike" dirty="0">
                          <a:effectLst/>
                        </a:rPr>
                        <a:t> UK Ltd) 2 gram 1 x 2g tube </a:t>
                      </a:r>
                      <a:endParaRPr lang="en-GB" sz="1600" b="0" i="0" u="none" strike="noStrike" dirty="0">
                        <a:solidFill>
                          <a:srgbClr val="000000"/>
                        </a:solidFill>
                        <a:effectLst/>
                        <a:latin typeface="Calibri" panose="020F0502020204030204" pitchFamily="34" charset="0"/>
                      </a:endParaRPr>
                    </a:p>
                  </a:txBody>
                  <a:tcPr marL="9026" marR="9026" marT="9026" marB="0" anchor="b"/>
                </a:tc>
                <a:extLst>
                  <a:ext uri="{0D108BD9-81ED-4DB2-BD59-A6C34878D82A}">
                    <a16:rowId xmlns:a16="http://schemas.microsoft.com/office/drawing/2014/main" val="2913792449"/>
                  </a:ext>
                </a:extLst>
              </a:tr>
            </a:tbl>
          </a:graphicData>
        </a:graphic>
      </p:graphicFrame>
    </p:spTree>
    <p:extLst>
      <p:ext uri="{BB962C8B-B14F-4D97-AF65-F5344CB8AC3E}">
        <p14:creationId xmlns:p14="http://schemas.microsoft.com/office/powerpoint/2010/main" val="1553730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Hypertension Case Finding</a:t>
            </a:r>
          </a:p>
        </p:txBody>
      </p:sp>
      <p:sp>
        <p:nvSpPr>
          <p:cNvPr id="3" name="Content Placeholder 2">
            <a:extLst>
              <a:ext uri="{FF2B5EF4-FFF2-40B4-BE49-F238E27FC236}">
                <a16:creationId xmlns:a16="http://schemas.microsoft.com/office/drawing/2014/main" id="{4CBE4F8B-3DC4-594F-9945-E5C835C28D31}"/>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31</a:t>
            </a:fld>
            <a:endParaRPr lang="en-GB">
              <a:solidFill>
                <a:srgbClr val="424D58"/>
              </a:solidFill>
            </a:endParaRPr>
          </a:p>
        </p:txBody>
      </p:sp>
    </p:spTree>
    <p:extLst>
      <p:ext uri="{BB962C8B-B14F-4D97-AF65-F5344CB8AC3E}">
        <p14:creationId xmlns:p14="http://schemas.microsoft.com/office/powerpoint/2010/main" val="588059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8FE0-79EC-0348-9166-96070CB6377D}"/>
              </a:ext>
            </a:extLst>
          </p:cNvPr>
          <p:cNvSpPr>
            <a:spLocks noGrp="1"/>
          </p:cNvSpPr>
          <p:nvPr>
            <p:ph type="title"/>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F748BC7-15B4-7141-A1CD-23C7D498D4F9}"/>
              </a:ext>
            </a:extLst>
          </p:cNvPr>
          <p:cNvSpPr>
            <a:spLocks noGrp="1"/>
          </p:cNvSpPr>
          <p:nvPr>
            <p:ph type="sldNum" sz="quarter" idx="12"/>
          </p:nvPr>
        </p:nvSpPr>
        <p:spPr/>
        <p:txBody>
          <a:bodyPr/>
          <a:lstStyle/>
          <a:p>
            <a:fld id="{4F2E129E-16B7-480B-972E-C025DBFD1D53}" type="slidenum">
              <a:rPr lang="en-GB" smtClean="0">
                <a:solidFill>
                  <a:srgbClr val="424D58"/>
                </a:solidFill>
              </a:rPr>
              <a:pPr/>
              <a:t>32</a:t>
            </a:fld>
            <a:endParaRPr lang="en-GB">
              <a:solidFill>
                <a:srgbClr val="424D58"/>
              </a:solidFill>
            </a:endParaRPr>
          </a:p>
        </p:txBody>
      </p:sp>
      <p:sp>
        <p:nvSpPr>
          <p:cNvPr id="12" name="Content Placeholder 11">
            <a:extLst>
              <a:ext uri="{FF2B5EF4-FFF2-40B4-BE49-F238E27FC236}">
                <a16:creationId xmlns:a16="http://schemas.microsoft.com/office/drawing/2014/main" id="{4172ECEC-FDD0-274F-97EB-9D9CC613DCBE}"/>
              </a:ext>
            </a:extLst>
          </p:cNvPr>
          <p:cNvSpPr>
            <a:spLocks noGrp="1"/>
          </p:cNvSpPr>
          <p:nvPr>
            <p:ph idx="1"/>
          </p:nvPr>
        </p:nvSpPr>
        <p:spPr>
          <a:xfrm>
            <a:off x="720000" y="1440000"/>
            <a:ext cx="8043000" cy="4581288"/>
          </a:xfrm>
        </p:spPr>
        <p:txBody>
          <a:bodyPr>
            <a:normAutofit/>
          </a:bodyPr>
          <a:lstStyle/>
          <a:p>
            <a:pPr marL="0" indent="0">
              <a:buNone/>
            </a:pPr>
            <a:endParaRPr lang="en-US" sz="3200" b="1" dirty="0">
              <a:solidFill>
                <a:srgbClr val="000090"/>
              </a:solidFill>
              <a:latin typeface="Candara" charset="0"/>
              <a:ea typeface="MS PGothic" charset="0"/>
            </a:endParaRPr>
          </a:p>
          <a:p>
            <a:pPr marL="0" indent="0">
              <a:buNone/>
            </a:pPr>
            <a:r>
              <a:rPr lang="en-US" sz="3200" b="1" dirty="0">
                <a:solidFill>
                  <a:srgbClr val="000090"/>
                </a:solidFill>
                <a:latin typeface="Candara" charset="0"/>
                <a:ea typeface="MS PGothic" charset="0"/>
              </a:rPr>
              <a:t>	</a:t>
            </a:r>
            <a:endParaRPr lang="en-US" dirty="0"/>
          </a:p>
        </p:txBody>
      </p:sp>
      <p:pic>
        <p:nvPicPr>
          <p:cNvPr id="5" name="Picture 4" descr="Text&#10;&#10;Description automatically generated">
            <a:extLst>
              <a:ext uri="{FF2B5EF4-FFF2-40B4-BE49-F238E27FC236}">
                <a16:creationId xmlns:a16="http://schemas.microsoft.com/office/drawing/2014/main" id="{74BEFF69-9848-982F-8162-D693A6D0C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87" y="0"/>
            <a:ext cx="4947025" cy="6858000"/>
          </a:xfrm>
          <a:prstGeom prst="rect">
            <a:avLst/>
          </a:prstGeom>
        </p:spPr>
      </p:pic>
    </p:spTree>
    <p:extLst>
      <p:ext uri="{BB962C8B-B14F-4D97-AF65-F5344CB8AC3E}">
        <p14:creationId xmlns:p14="http://schemas.microsoft.com/office/powerpoint/2010/main" val="90527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8FE0-79EC-0348-9166-96070CB6377D}"/>
              </a:ext>
            </a:extLst>
          </p:cNvPr>
          <p:cNvSpPr>
            <a:spLocks noGrp="1"/>
          </p:cNvSpPr>
          <p:nvPr>
            <p:ph type="title"/>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F748BC7-15B4-7141-A1CD-23C7D498D4F9}"/>
              </a:ext>
            </a:extLst>
          </p:cNvPr>
          <p:cNvSpPr>
            <a:spLocks noGrp="1"/>
          </p:cNvSpPr>
          <p:nvPr>
            <p:ph type="sldNum" sz="quarter" idx="12"/>
          </p:nvPr>
        </p:nvSpPr>
        <p:spPr/>
        <p:txBody>
          <a:bodyPr/>
          <a:lstStyle/>
          <a:p>
            <a:fld id="{4F2E129E-16B7-480B-972E-C025DBFD1D53}" type="slidenum">
              <a:rPr lang="en-GB" smtClean="0">
                <a:solidFill>
                  <a:srgbClr val="424D58"/>
                </a:solidFill>
              </a:rPr>
              <a:pPr/>
              <a:t>33</a:t>
            </a:fld>
            <a:endParaRPr lang="en-GB">
              <a:solidFill>
                <a:srgbClr val="424D58"/>
              </a:solidFill>
            </a:endParaRPr>
          </a:p>
        </p:txBody>
      </p:sp>
      <p:pic>
        <p:nvPicPr>
          <p:cNvPr id="6" name="Picture 5" descr="Graphical user interface, text, application, Word&#10;&#10;Description automatically generated">
            <a:extLst>
              <a:ext uri="{FF2B5EF4-FFF2-40B4-BE49-F238E27FC236}">
                <a16:creationId xmlns:a16="http://schemas.microsoft.com/office/drawing/2014/main" id="{2877F951-B75D-992D-C904-486CA8626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0" y="499603"/>
            <a:ext cx="8946660" cy="4986797"/>
          </a:xfrm>
          <a:prstGeom prst="rect">
            <a:avLst/>
          </a:prstGeom>
        </p:spPr>
      </p:pic>
    </p:spTree>
    <p:extLst>
      <p:ext uri="{BB962C8B-B14F-4D97-AF65-F5344CB8AC3E}">
        <p14:creationId xmlns:p14="http://schemas.microsoft.com/office/powerpoint/2010/main" val="1305710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7DAC1-1277-898C-C041-C633CCA6F522}"/>
              </a:ext>
            </a:extLst>
          </p:cNvPr>
          <p:cNvSpPr>
            <a:spLocks noGrp="1"/>
          </p:cNvSpPr>
          <p:nvPr>
            <p:ph type="title"/>
          </p:nvPr>
        </p:nvSpPr>
        <p:spPr>
          <a:xfrm>
            <a:off x="342238" y="152400"/>
            <a:ext cx="2401098" cy="2156642"/>
          </a:xfrm>
        </p:spPr>
        <p:txBody>
          <a:bodyPr/>
          <a:lstStyle/>
          <a:p>
            <a:pPr defTabSz="685815" fontAlgn="auto">
              <a:spcAft>
                <a:spcPts val="0"/>
              </a:spcAft>
              <a:defRPr/>
            </a:pPr>
            <a:r>
              <a:rPr lang="en-GB" dirty="0"/>
              <a:t>Community Pharmacy Portal</a:t>
            </a:r>
          </a:p>
        </p:txBody>
      </p:sp>
      <p:sp>
        <p:nvSpPr>
          <p:cNvPr id="4" name="Text Placeholder 3">
            <a:extLst>
              <a:ext uri="{FF2B5EF4-FFF2-40B4-BE49-F238E27FC236}">
                <a16:creationId xmlns:a16="http://schemas.microsoft.com/office/drawing/2014/main" id="{34CC85B5-7AB1-504E-C470-BB2D0B65C17C}"/>
              </a:ext>
            </a:extLst>
          </p:cNvPr>
          <p:cNvSpPr>
            <a:spLocks noGrp="1"/>
          </p:cNvSpPr>
          <p:nvPr>
            <p:ph type="body" sz="half" idx="2"/>
          </p:nvPr>
        </p:nvSpPr>
        <p:spPr>
          <a:xfrm>
            <a:off x="342238" y="2743200"/>
            <a:ext cx="2401098" cy="3187430"/>
          </a:xfrm>
        </p:spPr>
        <p:txBody>
          <a:bodyPr>
            <a:normAutofit lnSpcReduction="10000"/>
          </a:bodyPr>
          <a:lstStyle/>
          <a:p>
            <a:pPr defTabSz="685815" fontAlgn="auto">
              <a:spcBef>
                <a:spcPts val="900"/>
              </a:spcBef>
              <a:defRPr/>
            </a:pPr>
            <a:r>
              <a:rPr lang="en-GB" sz="1600" dirty="0"/>
              <a:t>Dynamic Data Display combining 5 elements:</a:t>
            </a:r>
          </a:p>
          <a:p>
            <a:pPr marL="257180" indent="-257180" defTabSz="685815" fontAlgn="auto">
              <a:spcBef>
                <a:spcPts val="900"/>
              </a:spcBef>
              <a:buFont typeface="Calibri" panose="020F0502020204030204" pitchFamily="34" charset="0"/>
              <a:buAutoNum type="arabicPeriod"/>
              <a:defRPr/>
            </a:pPr>
            <a:r>
              <a:rPr lang="en-GB" sz="1600" dirty="0"/>
              <a:t>Patient Medical &amp; Social Care Record</a:t>
            </a:r>
          </a:p>
          <a:p>
            <a:pPr marL="257180" indent="-257180" defTabSz="685815" fontAlgn="auto">
              <a:spcBef>
                <a:spcPts val="900"/>
              </a:spcBef>
              <a:buFont typeface="Calibri" panose="020F0502020204030204" pitchFamily="34" charset="0"/>
              <a:buAutoNum type="arabicPeriod"/>
              <a:defRPr/>
            </a:pPr>
            <a:r>
              <a:rPr lang="en-GB" sz="1600" dirty="0"/>
              <a:t>Patient Portal Data</a:t>
            </a:r>
          </a:p>
          <a:p>
            <a:pPr marL="257180" indent="-257180" defTabSz="685815" fontAlgn="auto">
              <a:spcBef>
                <a:spcPts val="900"/>
              </a:spcBef>
              <a:buFont typeface="Calibri" panose="020F0502020204030204" pitchFamily="34" charset="0"/>
              <a:buAutoNum type="arabicPeriod"/>
              <a:defRPr/>
            </a:pPr>
            <a:r>
              <a:rPr lang="en-GB" sz="1600" dirty="0"/>
              <a:t>Actions Needed to Optimise the Individuals Diagnosis</a:t>
            </a:r>
          </a:p>
          <a:p>
            <a:pPr marL="257180" indent="-257180" defTabSz="685815" fontAlgn="auto">
              <a:spcBef>
                <a:spcPts val="900"/>
              </a:spcBef>
              <a:buFont typeface="Calibri" panose="020F0502020204030204" pitchFamily="34" charset="0"/>
              <a:buAutoNum type="arabicPeriod"/>
              <a:defRPr/>
            </a:pPr>
            <a:r>
              <a:rPr lang="en-GB" sz="1600" dirty="0"/>
              <a:t>Patient Questionnaires are Key</a:t>
            </a:r>
          </a:p>
          <a:p>
            <a:pPr marL="257180" indent="-257180" defTabSz="685815" fontAlgn="auto">
              <a:spcBef>
                <a:spcPts val="900"/>
              </a:spcBef>
              <a:buFont typeface="Calibri" panose="020F0502020204030204" pitchFamily="34" charset="0"/>
              <a:buAutoNum type="arabicPeriod"/>
              <a:defRPr/>
            </a:pPr>
            <a:r>
              <a:rPr lang="en-GB" sz="1600" dirty="0"/>
              <a:t>Validation of Outcomes</a:t>
            </a:r>
          </a:p>
        </p:txBody>
      </p:sp>
      <p:pic>
        <p:nvPicPr>
          <p:cNvPr id="21508" name="Picture 2">
            <a:extLst>
              <a:ext uri="{FF2B5EF4-FFF2-40B4-BE49-F238E27FC236}">
                <a16:creationId xmlns:a16="http://schemas.microsoft.com/office/drawing/2014/main" id="{BDFB43C5-F90B-8540-C4B3-1EFC3CFBB6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0" y="468626"/>
            <a:ext cx="4675445" cy="484539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0368-9AC5-622C-393C-2BE8CFD5E984}"/>
              </a:ext>
            </a:extLst>
          </p:cNvPr>
          <p:cNvSpPr>
            <a:spLocks noGrp="1"/>
          </p:cNvSpPr>
          <p:nvPr>
            <p:ph type="title"/>
          </p:nvPr>
        </p:nvSpPr>
        <p:spPr>
          <a:xfrm>
            <a:off x="823001" y="464296"/>
            <a:ext cx="7544174" cy="1368952"/>
          </a:xfrm>
        </p:spPr>
        <p:txBody>
          <a:bodyPr>
            <a:normAutofit fontScale="90000"/>
          </a:bodyPr>
          <a:lstStyle/>
          <a:p>
            <a:pPr defTabSz="685815" fontAlgn="auto">
              <a:spcAft>
                <a:spcPts val="0"/>
              </a:spcAft>
              <a:defRPr/>
            </a:pPr>
            <a:r>
              <a:rPr lang="en-GB" sz="3600" dirty="0">
                <a:solidFill>
                  <a:schemeClr val="tx1">
                    <a:lumMod val="75000"/>
                    <a:lumOff val="25000"/>
                  </a:schemeClr>
                </a:solidFill>
              </a:rPr>
              <a:t>Allowing Enhanced Patient Support Programmes with Community Pharmacy. :</a:t>
            </a:r>
          </a:p>
        </p:txBody>
      </p:sp>
      <p:sp>
        <p:nvSpPr>
          <p:cNvPr id="3" name="Content Placeholder 2">
            <a:extLst>
              <a:ext uri="{FF2B5EF4-FFF2-40B4-BE49-F238E27FC236}">
                <a16:creationId xmlns:a16="http://schemas.microsoft.com/office/drawing/2014/main" id="{945969EE-861B-EE61-C333-8FD5F878B7D6}"/>
              </a:ext>
            </a:extLst>
          </p:cNvPr>
          <p:cNvSpPr>
            <a:spLocks noGrp="1"/>
          </p:cNvSpPr>
          <p:nvPr>
            <p:ph sz="half" idx="1"/>
          </p:nvPr>
        </p:nvSpPr>
        <p:spPr>
          <a:xfrm>
            <a:off x="823001" y="1935105"/>
            <a:ext cx="3703504" cy="3795854"/>
          </a:xfrm>
        </p:spPr>
        <p:txBody>
          <a:bodyPr/>
          <a:lstStyle/>
          <a:p>
            <a:pPr marL="68581" indent="-68581" defTabSz="685815" fontAlgn="auto">
              <a:spcBef>
                <a:spcPts val="900"/>
              </a:spcBef>
              <a:defRPr/>
            </a:pPr>
            <a:r>
              <a:rPr lang="en-GB" sz="1800" dirty="0">
                <a:solidFill>
                  <a:schemeClr val="tx1">
                    <a:lumMod val="75000"/>
                    <a:lumOff val="25000"/>
                  </a:schemeClr>
                </a:solidFill>
              </a:rPr>
              <a:t>All Barnsley Patients are on a Centralised Eclipse Database. </a:t>
            </a:r>
          </a:p>
          <a:p>
            <a:pPr marL="68581" indent="-68581" defTabSz="685815" fontAlgn="auto">
              <a:spcBef>
                <a:spcPts val="900"/>
              </a:spcBef>
              <a:defRPr/>
            </a:pPr>
            <a:r>
              <a:rPr lang="en-GB" sz="1800" dirty="0">
                <a:solidFill>
                  <a:schemeClr val="tx1">
                    <a:lumMod val="75000"/>
                    <a:lumOff val="25000"/>
                  </a:schemeClr>
                </a:solidFill>
              </a:rPr>
              <a:t>Priority Patients automatically contacted for Enhanced Support Services</a:t>
            </a:r>
          </a:p>
          <a:p>
            <a:pPr marL="68581" indent="-68581" defTabSz="685815" fontAlgn="auto">
              <a:spcBef>
                <a:spcPts val="900"/>
              </a:spcBef>
              <a:defRPr/>
            </a:pPr>
            <a:r>
              <a:rPr lang="en-GB" sz="1800" dirty="0">
                <a:solidFill>
                  <a:schemeClr val="tx1">
                    <a:lumMod val="75000"/>
                    <a:lumOff val="25000"/>
                  </a:schemeClr>
                </a:solidFill>
              </a:rPr>
              <a:t>Patients encouraged to access community pharmacy.</a:t>
            </a:r>
          </a:p>
          <a:p>
            <a:pPr marL="68581" indent="-68581" defTabSz="685815" fontAlgn="auto">
              <a:spcBef>
                <a:spcPts val="900"/>
              </a:spcBef>
              <a:defRPr/>
            </a:pPr>
            <a:r>
              <a:rPr lang="en-GB" sz="1800" dirty="0">
                <a:solidFill>
                  <a:schemeClr val="tx1">
                    <a:lumMod val="75000"/>
                    <a:lumOff val="25000"/>
                  </a:schemeClr>
                </a:solidFill>
              </a:rPr>
              <a:t>Community Pharmacy can undertake tests and share information to support patient care.</a:t>
            </a:r>
          </a:p>
          <a:p>
            <a:pPr marL="68581" indent="-68581" defTabSz="685815" fontAlgn="auto">
              <a:spcBef>
                <a:spcPts val="900"/>
              </a:spcBef>
              <a:defRPr/>
            </a:pPr>
            <a:endParaRPr lang="en-GB" sz="1500" dirty="0">
              <a:solidFill>
                <a:schemeClr val="tx1">
                  <a:lumMod val="75000"/>
                  <a:lumOff val="25000"/>
                </a:schemeClr>
              </a:solidFill>
            </a:endParaRPr>
          </a:p>
        </p:txBody>
      </p:sp>
      <p:pic>
        <p:nvPicPr>
          <p:cNvPr id="22532" name="Content Placeholder 4" descr="Diagram, application&#10;&#10;Description automatically generated">
            <a:extLst>
              <a:ext uri="{FF2B5EF4-FFF2-40B4-BE49-F238E27FC236}">
                <a16:creationId xmlns:a16="http://schemas.microsoft.com/office/drawing/2014/main" id="{017A6637-CBF6-6D86-3ABF-A23DFFBE3EA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74480"/>
            <a:ext cx="3048000" cy="3438096"/>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AA555-3EC3-250C-10FD-06006DC13167}"/>
              </a:ext>
            </a:extLst>
          </p:cNvPr>
          <p:cNvSpPr>
            <a:spLocks noGrp="1"/>
          </p:cNvSpPr>
          <p:nvPr>
            <p:ph type="title"/>
          </p:nvPr>
        </p:nvSpPr>
        <p:spPr/>
        <p:txBody>
          <a:bodyPr/>
          <a:lstStyle/>
          <a:p>
            <a:r>
              <a:rPr lang="en-US" dirty="0"/>
              <a:t>Timescales for management of repeat prescriptions</a:t>
            </a:r>
          </a:p>
        </p:txBody>
      </p:sp>
    </p:spTree>
    <p:extLst>
      <p:ext uri="{BB962C8B-B14F-4D97-AF65-F5344CB8AC3E}">
        <p14:creationId xmlns:p14="http://schemas.microsoft.com/office/powerpoint/2010/main" val="4180793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5DADEB4-C457-4675-519A-6B7F8C6C801E}"/>
              </a:ext>
            </a:extLst>
          </p:cNvPr>
          <p:cNvGraphicFramePr/>
          <p:nvPr>
            <p:extLst>
              <p:ext uri="{D42A27DB-BD31-4B8C-83A1-F6EECF244321}">
                <p14:modId xmlns:p14="http://schemas.microsoft.com/office/powerpoint/2010/main" val="1927112384"/>
              </p:ext>
            </p:extLst>
          </p:nvPr>
        </p:nvGraphicFramePr>
        <p:xfrm>
          <a:off x="1219200" y="1143000"/>
          <a:ext cx="7086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C71BA9-DF78-BE97-EAA0-1FE3EF0A8C6C}"/>
              </a:ext>
            </a:extLst>
          </p:cNvPr>
          <p:cNvSpPr txBox="1"/>
          <p:nvPr/>
        </p:nvSpPr>
        <p:spPr>
          <a:xfrm>
            <a:off x="457200" y="228449"/>
            <a:ext cx="7696200" cy="584775"/>
          </a:xfrm>
          <a:prstGeom prst="rect">
            <a:avLst/>
          </a:prstGeom>
          <a:noFill/>
        </p:spPr>
        <p:txBody>
          <a:bodyPr wrap="square" rtlCol="0">
            <a:spAutoFit/>
          </a:bodyPr>
          <a:lstStyle/>
          <a:p>
            <a:r>
              <a:rPr lang="en-US" sz="3200" dirty="0"/>
              <a:t>7 Day Repeat Prescription Collection </a:t>
            </a:r>
          </a:p>
        </p:txBody>
      </p:sp>
    </p:spTree>
    <p:extLst>
      <p:ext uri="{BB962C8B-B14F-4D97-AF65-F5344CB8AC3E}">
        <p14:creationId xmlns:p14="http://schemas.microsoft.com/office/powerpoint/2010/main" val="3191153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5DADEB4-C457-4675-519A-6B7F8C6C801E}"/>
              </a:ext>
            </a:extLst>
          </p:cNvPr>
          <p:cNvGraphicFramePr/>
          <p:nvPr>
            <p:extLst>
              <p:ext uri="{D42A27DB-BD31-4B8C-83A1-F6EECF244321}">
                <p14:modId xmlns:p14="http://schemas.microsoft.com/office/powerpoint/2010/main" val="435619329"/>
              </p:ext>
            </p:extLst>
          </p:nvPr>
        </p:nvGraphicFramePr>
        <p:xfrm>
          <a:off x="1028700" y="1143000"/>
          <a:ext cx="7086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9C71BA9-DF78-BE97-EAA0-1FE3EF0A8C6C}"/>
              </a:ext>
            </a:extLst>
          </p:cNvPr>
          <p:cNvSpPr txBox="1"/>
          <p:nvPr/>
        </p:nvSpPr>
        <p:spPr>
          <a:xfrm>
            <a:off x="685800" y="228600"/>
            <a:ext cx="7620000" cy="584775"/>
          </a:xfrm>
          <a:prstGeom prst="rect">
            <a:avLst/>
          </a:prstGeom>
          <a:noFill/>
        </p:spPr>
        <p:txBody>
          <a:bodyPr wrap="square" rtlCol="0">
            <a:spAutoFit/>
          </a:bodyPr>
          <a:lstStyle/>
          <a:p>
            <a:r>
              <a:rPr lang="en-US" sz="3200" dirty="0"/>
              <a:t>7 -10 Day Repeat Prescription Delivery </a:t>
            </a:r>
          </a:p>
        </p:txBody>
      </p:sp>
    </p:spTree>
    <p:extLst>
      <p:ext uri="{BB962C8B-B14F-4D97-AF65-F5344CB8AC3E}">
        <p14:creationId xmlns:p14="http://schemas.microsoft.com/office/powerpoint/2010/main" val="3338962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9143410-7D19-4823-21FB-80885E58AA09}"/>
              </a:ext>
            </a:extLst>
          </p:cNvPr>
          <p:cNvSpPr txBox="1"/>
          <p:nvPr/>
        </p:nvSpPr>
        <p:spPr>
          <a:xfrm>
            <a:off x="755468" y="1114631"/>
            <a:ext cx="6178732" cy="1458669"/>
          </a:xfrm>
          <a:prstGeom prst="rect">
            <a:avLst/>
          </a:prstGeom>
          <a:noFill/>
        </p:spPr>
        <p:txBody>
          <a:bodyPr wrap="square">
            <a:spAutoFit/>
          </a:bodyPr>
          <a:lstStyle/>
          <a:p>
            <a:pPr marL="257175" indent="-257175">
              <a:lnSpc>
                <a:spcPct val="107000"/>
              </a:lnSpc>
              <a:buFont typeface="Symbol" pitchFamily="2" charset="2"/>
              <a:buChar char=""/>
            </a:pPr>
            <a:r>
              <a:rPr lang="en-GB" sz="1400" dirty="0">
                <a:latin typeface="Arial" panose="020B0604020202020204" pitchFamily="34" charset="0"/>
                <a:ea typeface="Calibri" panose="020F0502020204030204" pitchFamily="34" charset="0"/>
                <a:cs typeface="Times New Roman" panose="02020603050405020304" pitchFamily="18" charset="0"/>
              </a:rPr>
              <a:t>For Pharmacies to dispense a patient’s medication safely, patients need to order 7-10 days before they run out of their medication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Symbol" pitchFamily="2" charset="2"/>
              <a:buChar char=""/>
            </a:pPr>
            <a:r>
              <a:rPr lang="en-GB" sz="1400" dirty="0">
                <a:latin typeface="Arial" panose="020B0604020202020204" pitchFamily="34" charset="0"/>
                <a:ea typeface="Calibri" panose="020F0502020204030204" pitchFamily="34" charset="0"/>
                <a:cs typeface="Times New Roman" panose="02020603050405020304" pitchFamily="18" charset="0"/>
              </a:rPr>
              <a:t>All General Practice teams to be on board with the message and relay this to patients, through whatever means they communicate.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Symbol" pitchFamily="2" charset="2"/>
              <a:buChar char=""/>
            </a:pPr>
            <a:r>
              <a:rPr lang="en-GB" sz="1400" dirty="0">
                <a:latin typeface="Arial" panose="020B0604020202020204" pitchFamily="34" charset="0"/>
                <a:ea typeface="Calibri" panose="020F0502020204030204" pitchFamily="34" charset="0"/>
                <a:cs typeface="Times New Roman" panose="02020603050405020304" pitchFamily="18" charset="0"/>
              </a:rPr>
              <a:t>Create marketing that will be available to all General Practices and Pharmacies to help educate patients on the change</a:t>
            </a:r>
            <a:r>
              <a:rPr lang="en-GB" sz="1050" dirty="0">
                <a:latin typeface="Arial" panose="020B0604020202020204" pitchFamily="34" charset="0"/>
                <a:ea typeface="Calibri" panose="020F0502020204030204" pitchFamily="34" charset="0"/>
                <a:cs typeface="Times New Roman" panose="02020603050405020304" pitchFamily="18" charset="0"/>
              </a:rPr>
              <a:t>.</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9F8E550C-5165-BFE7-FAD9-7AC863DAC639}"/>
              </a:ext>
            </a:extLst>
          </p:cNvPr>
          <p:cNvSpPr txBox="1"/>
          <p:nvPr/>
        </p:nvSpPr>
        <p:spPr>
          <a:xfrm>
            <a:off x="447156" y="457201"/>
            <a:ext cx="5420244" cy="568460"/>
          </a:xfrm>
          <a:prstGeom prst="rect">
            <a:avLst/>
          </a:prstGeom>
          <a:solidFill>
            <a:srgbClr val="0070C0"/>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2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Short term changes – 1 to 3 months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3">
            <a:extLst>
              <a:ext uri="{FF2B5EF4-FFF2-40B4-BE49-F238E27FC236}">
                <a16:creationId xmlns:a16="http://schemas.microsoft.com/office/drawing/2014/main" id="{94643BB7-BD3B-2F99-70E5-4C059D3C0FDA}"/>
              </a:ext>
            </a:extLst>
          </p:cNvPr>
          <p:cNvSpPr txBox="1"/>
          <p:nvPr/>
        </p:nvSpPr>
        <p:spPr>
          <a:xfrm>
            <a:off x="426374" y="2634553"/>
            <a:ext cx="5441026" cy="568460"/>
          </a:xfrm>
          <a:prstGeom prst="rect">
            <a:avLst/>
          </a:prstGeom>
          <a:solidFill>
            <a:srgbClr val="0070C0"/>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Medium term changes – 3 to 6 months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1F99EDB0-3299-E01E-B4C2-0648819052AD}"/>
              </a:ext>
            </a:extLst>
          </p:cNvPr>
          <p:cNvSpPr txBox="1"/>
          <p:nvPr/>
        </p:nvSpPr>
        <p:spPr>
          <a:xfrm>
            <a:off x="755468" y="3312757"/>
            <a:ext cx="6644620" cy="1310167"/>
          </a:xfrm>
          <a:prstGeom prst="rect">
            <a:avLst/>
          </a:prstGeom>
          <a:noFill/>
        </p:spPr>
        <p:txBody>
          <a:bodyPr wrap="square">
            <a:spAutoFit/>
          </a:bodyPr>
          <a:lstStyle/>
          <a:p>
            <a:pPr marL="257175" indent="-257175">
              <a:lnSpc>
                <a:spcPct val="107000"/>
              </a:lnSpc>
              <a:spcAft>
                <a:spcPts val="600"/>
              </a:spcAft>
              <a:buFont typeface="Times New Roman" panose="02020603050405020304" pitchFamily="18" charset="0"/>
              <a:buChar char="•"/>
              <a:tabLst>
                <a:tab pos="342900" algn="l"/>
              </a:tabLst>
            </a:pPr>
            <a:r>
              <a:rPr lang="en-GB" sz="1400" dirty="0">
                <a:latin typeface="Arial" panose="020B0604020202020204" pitchFamily="34" charset="0"/>
                <a:ea typeface="Calibri" panose="020F0502020204030204" pitchFamily="34" charset="0"/>
                <a:cs typeface="Times New Roman" panose="02020603050405020304" pitchFamily="18" charset="0"/>
              </a:rPr>
              <a:t>EPS prescribing for all items, where physically possible. Non-EPS prescriptions cause delays and processes are now not set up to handle these.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Times New Roman" panose="02020603050405020304" pitchFamily="18" charset="0"/>
              <a:buChar char="•"/>
              <a:tabLst>
                <a:tab pos="342900" algn="l"/>
              </a:tabLst>
            </a:pPr>
            <a:r>
              <a:rPr lang="en-GB" sz="1400" dirty="0">
                <a:latin typeface="Arial" panose="020B0604020202020204" pitchFamily="34" charset="0"/>
                <a:ea typeface="Calibri" panose="020F0502020204030204" pitchFamily="34" charset="0"/>
                <a:cs typeface="Times New Roman" panose="02020603050405020304" pitchFamily="18" charset="0"/>
              </a:rPr>
              <a:t>Expand use of </a:t>
            </a:r>
            <a:r>
              <a:rPr lang="en-GB" sz="1400" dirty="0" err="1">
                <a:latin typeface="Arial" panose="020B0604020202020204" pitchFamily="34" charset="0"/>
                <a:ea typeface="Calibri" panose="020F0502020204030204" pitchFamily="34" charset="0"/>
                <a:cs typeface="Times New Roman" panose="02020603050405020304" pitchFamily="18" charset="0"/>
              </a:rPr>
              <a:t>eRD</a:t>
            </a:r>
            <a:r>
              <a:rPr lang="en-GB" sz="1400" dirty="0">
                <a:latin typeface="Arial" panose="020B0604020202020204" pitchFamily="34" charset="0"/>
                <a:ea typeface="Calibri" panose="020F0502020204030204" pitchFamily="34" charset="0"/>
                <a:cs typeface="Times New Roman" panose="02020603050405020304" pitchFamily="18" charset="0"/>
              </a:rPr>
              <a:t> across South Yorkshire, link in with NHSE teams to build a process that works for all parties, sharing examples of learning and support implementation</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4">
            <a:extLst>
              <a:ext uri="{FF2B5EF4-FFF2-40B4-BE49-F238E27FC236}">
                <a16:creationId xmlns:a16="http://schemas.microsoft.com/office/drawing/2014/main" id="{983CE981-FED0-D197-B22F-683B9473B463}"/>
              </a:ext>
            </a:extLst>
          </p:cNvPr>
          <p:cNvSpPr txBox="1"/>
          <p:nvPr/>
        </p:nvSpPr>
        <p:spPr>
          <a:xfrm>
            <a:off x="491883" y="4653162"/>
            <a:ext cx="5375517" cy="537968"/>
          </a:xfrm>
          <a:prstGeom prst="rect">
            <a:avLst/>
          </a:prstGeom>
          <a:solidFill>
            <a:srgbClr val="0070C0"/>
          </a:solidFill>
          <a:ln w="6350">
            <a:solidFill>
              <a:prstClr val="black"/>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1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Long term changes – 6 to 12 months</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3EBB9F1-553D-96C7-ED7F-9F040144AC9C}"/>
              </a:ext>
            </a:extLst>
          </p:cNvPr>
          <p:cNvSpPr txBox="1"/>
          <p:nvPr/>
        </p:nvSpPr>
        <p:spPr>
          <a:xfrm>
            <a:off x="725998" y="5315584"/>
            <a:ext cx="4691944" cy="772199"/>
          </a:xfrm>
          <a:prstGeom prst="rect">
            <a:avLst/>
          </a:prstGeom>
          <a:noFill/>
        </p:spPr>
        <p:txBody>
          <a:bodyPr wrap="square">
            <a:spAutoFit/>
          </a:bodyPr>
          <a:lstStyle/>
          <a:p>
            <a:pPr marL="257175" indent="-257175">
              <a:lnSpc>
                <a:spcPct val="107000"/>
              </a:lnSpc>
              <a:spcAft>
                <a:spcPts val="600"/>
              </a:spcAft>
              <a:buFont typeface="Times New Roman" panose="02020603050405020304" pitchFamily="18" charset="0"/>
              <a:buChar char="•"/>
              <a:tabLst>
                <a:tab pos="342900" algn="l"/>
              </a:tabLst>
            </a:pPr>
            <a:r>
              <a:rPr lang="en-GB" sz="1400" dirty="0">
                <a:latin typeface="Arial" panose="020B0604020202020204" pitchFamily="34" charset="0"/>
                <a:ea typeface="Calibri" panose="020F0502020204030204" pitchFamily="34" charset="0"/>
                <a:cs typeface="Times New Roman" panose="02020603050405020304" pitchFamily="18" charset="0"/>
              </a:rPr>
              <a:t>Majority of repeat items to be transferred onto </a:t>
            </a:r>
            <a:r>
              <a:rPr lang="en-GB" sz="1400" dirty="0" err="1">
                <a:latin typeface="Arial" panose="020B0604020202020204" pitchFamily="34" charset="0"/>
                <a:ea typeface="Calibri" panose="020F0502020204030204" pitchFamily="34" charset="0"/>
                <a:cs typeface="Times New Roman" panose="02020603050405020304" pitchFamily="18" charset="0"/>
              </a:rPr>
              <a:t>eRD</a:t>
            </a:r>
            <a:r>
              <a:rPr lang="en-GB" sz="1400" dirty="0">
                <a:latin typeface="Arial" panose="020B0604020202020204" pitchFamily="34" charset="0"/>
                <a:ea typeface="Calibri" panose="020F0502020204030204" pitchFamily="34" charset="0"/>
                <a:cs typeface="Times New Roman" panose="02020603050405020304" pitchFamily="18" charset="0"/>
              </a:rPr>
              <a:t> to move the administration of repeat prescriptions from General Practice to Community Pharmacy.</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40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9F06-44D1-A54E-AA51-1D121CB27C13}"/>
              </a:ext>
            </a:extLst>
          </p:cNvPr>
          <p:cNvSpPr>
            <a:spLocks noGrp="1"/>
          </p:cNvSpPr>
          <p:nvPr>
            <p:ph type="title"/>
          </p:nvPr>
        </p:nvSpPr>
        <p:spPr/>
        <p:txBody>
          <a:bodyPr>
            <a:normAutofit fontScale="90000"/>
          </a:bodyPr>
          <a:lstStyle/>
          <a:p>
            <a:r>
              <a:rPr lang="en-GB" dirty="0"/>
              <a:t>BEST website</a:t>
            </a:r>
            <a:br>
              <a:rPr lang="en-US" dirty="0"/>
            </a:br>
            <a:endParaRPr lang="en-US" dirty="0"/>
          </a:p>
        </p:txBody>
      </p:sp>
      <p:pic>
        <p:nvPicPr>
          <p:cNvPr id="6" name="Content Placeholder 5" descr="Graphical user interface, website&#10;&#10;Description automatically generated">
            <a:extLst>
              <a:ext uri="{FF2B5EF4-FFF2-40B4-BE49-F238E27FC236}">
                <a16:creationId xmlns:a16="http://schemas.microsoft.com/office/drawing/2014/main" id="{351F1E7E-0284-0E41-BA9B-B787A4AAD2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186096"/>
            <a:ext cx="7881699" cy="4376504"/>
          </a:xfrm>
        </p:spPr>
      </p:pic>
      <p:sp>
        <p:nvSpPr>
          <p:cNvPr id="4" name="Slide Number Placeholder 3">
            <a:extLst>
              <a:ext uri="{FF2B5EF4-FFF2-40B4-BE49-F238E27FC236}">
                <a16:creationId xmlns:a16="http://schemas.microsoft.com/office/drawing/2014/main" id="{B4D74753-25E4-E24C-9DD8-1DD64E8DAEB2}"/>
              </a:ext>
            </a:extLst>
          </p:cNvPr>
          <p:cNvSpPr>
            <a:spLocks noGrp="1"/>
          </p:cNvSpPr>
          <p:nvPr>
            <p:ph type="sldNum" sz="quarter" idx="12"/>
          </p:nvPr>
        </p:nvSpPr>
        <p:spPr/>
        <p:txBody>
          <a:bodyPr/>
          <a:lstStyle/>
          <a:p>
            <a:fld id="{4F2E129E-16B7-480B-972E-C025DBFD1D53}" type="slidenum">
              <a:rPr lang="en-GB" smtClean="0">
                <a:solidFill>
                  <a:srgbClr val="424D58"/>
                </a:solidFill>
              </a:rPr>
              <a:pPr/>
              <a:t>4</a:t>
            </a:fld>
            <a:endParaRPr lang="en-GB">
              <a:solidFill>
                <a:srgbClr val="424D58"/>
              </a:solidFill>
            </a:endParaRPr>
          </a:p>
        </p:txBody>
      </p:sp>
      <p:sp>
        <p:nvSpPr>
          <p:cNvPr id="7" name="TextBox 6">
            <a:extLst>
              <a:ext uri="{FF2B5EF4-FFF2-40B4-BE49-F238E27FC236}">
                <a16:creationId xmlns:a16="http://schemas.microsoft.com/office/drawing/2014/main" id="{5064CCDA-511E-1848-8148-8E6A103CAE0B}"/>
              </a:ext>
            </a:extLst>
          </p:cNvPr>
          <p:cNvSpPr txBox="1"/>
          <p:nvPr/>
        </p:nvSpPr>
        <p:spPr>
          <a:xfrm>
            <a:off x="1524000" y="5939992"/>
            <a:ext cx="3352200" cy="369332"/>
          </a:xfrm>
          <a:prstGeom prst="rect">
            <a:avLst/>
          </a:prstGeom>
          <a:noFill/>
        </p:spPr>
        <p:txBody>
          <a:bodyPr wrap="none" rtlCol="0">
            <a:spAutoFit/>
          </a:bodyPr>
          <a:lstStyle/>
          <a:p>
            <a:r>
              <a:rPr lang="en-US" dirty="0"/>
              <a:t>https://</a:t>
            </a:r>
            <a:r>
              <a:rPr lang="en-US" dirty="0" err="1"/>
              <a:t>best.barnsleyccg.nhs.uk</a:t>
            </a:r>
            <a:endParaRPr lang="en-US" dirty="0"/>
          </a:p>
        </p:txBody>
      </p:sp>
    </p:spTree>
    <p:extLst>
      <p:ext uri="{BB962C8B-B14F-4D97-AF65-F5344CB8AC3E}">
        <p14:creationId xmlns:p14="http://schemas.microsoft.com/office/powerpoint/2010/main" val="2707832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DE4F-F406-67A2-5DAA-4AA20E767F1E}"/>
              </a:ext>
            </a:extLst>
          </p:cNvPr>
          <p:cNvSpPr>
            <a:spLocks noGrp="1"/>
          </p:cNvSpPr>
          <p:nvPr>
            <p:ph type="title"/>
          </p:nvPr>
        </p:nvSpPr>
        <p:spPr/>
        <p:txBody>
          <a:bodyPr/>
          <a:lstStyle/>
          <a:p>
            <a:r>
              <a:rPr lang="en-US" dirty="0"/>
              <a:t>Stock Shortages </a:t>
            </a:r>
          </a:p>
        </p:txBody>
      </p:sp>
      <p:sp>
        <p:nvSpPr>
          <p:cNvPr id="3" name="Content Placeholder 2">
            <a:extLst>
              <a:ext uri="{FF2B5EF4-FFF2-40B4-BE49-F238E27FC236}">
                <a16:creationId xmlns:a16="http://schemas.microsoft.com/office/drawing/2014/main" id="{66A98785-2E33-8954-B4D4-AEEA0CB38162}"/>
              </a:ext>
            </a:extLst>
          </p:cNvPr>
          <p:cNvSpPr>
            <a:spLocks noGrp="1"/>
          </p:cNvSpPr>
          <p:nvPr>
            <p:ph idx="1"/>
          </p:nvPr>
        </p:nvSpPr>
        <p:spPr/>
        <p:txBody>
          <a:bodyPr>
            <a:normAutofit/>
          </a:bodyPr>
          <a:lstStyle/>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Use NHS mail to communicate between pharmacy and practice to request alternative prescriptions.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Community Pharmacists to specify a recommended alternative that is available for dispensing when making a request.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Make it clear in the email/communication heading that this is a request for an alternative and </a:t>
            </a:r>
            <a:r>
              <a:rPr lang="en-GB" sz="2000" b="1" i="0" dirty="0">
                <a:solidFill>
                  <a:srgbClr val="000000"/>
                </a:solidFill>
                <a:effectLst/>
                <a:latin typeface="Calibri" panose="020F0502020204030204" pitchFamily="34" charset="0"/>
              </a:rPr>
              <a:t>indicate the urgency of the request.</a:t>
            </a:r>
            <a:r>
              <a:rPr lang="en-GB" sz="20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PCN pharmacists could refer to local formularies and work with the community pharmacist to identify a suitable available formulary item if the alternative proposed is non-formulary. </a:t>
            </a:r>
          </a:p>
        </p:txBody>
      </p:sp>
      <p:sp>
        <p:nvSpPr>
          <p:cNvPr id="4" name="Slide Number Placeholder 3">
            <a:extLst>
              <a:ext uri="{FF2B5EF4-FFF2-40B4-BE49-F238E27FC236}">
                <a16:creationId xmlns:a16="http://schemas.microsoft.com/office/drawing/2014/main" id="{0019E313-4E12-0711-7DF4-A7444F1AC9BD}"/>
              </a:ext>
            </a:extLst>
          </p:cNvPr>
          <p:cNvSpPr>
            <a:spLocks noGrp="1"/>
          </p:cNvSpPr>
          <p:nvPr>
            <p:ph type="sldNum" sz="quarter" idx="12"/>
          </p:nvPr>
        </p:nvSpPr>
        <p:spPr/>
        <p:txBody>
          <a:bodyPr/>
          <a:lstStyle/>
          <a:p>
            <a:fld id="{4F2E129E-16B7-480B-972E-C025DBFD1D53}" type="slidenum">
              <a:rPr lang="en-GB" smtClean="0">
                <a:solidFill>
                  <a:srgbClr val="424D58"/>
                </a:solidFill>
              </a:rPr>
              <a:pPr/>
              <a:t>40</a:t>
            </a:fld>
            <a:endParaRPr lang="en-GB">
              <a:solidFill>
                <a:srgbClr val="424D58"/>
              </a:solidFill>
            </a:endParaRPr>
          </a:p>
        </p:txBody>
      </p:sp>
    </p:spTree>
    <p:extLst>
      <p:ext uri="{BB962C8B-B14F-4D97-AF65-F5344CB8AC3E}">
        <p14:creationId xmlns:p14="http://schemas.microsoft.com/office/powerpoint/2010/main" val="1564638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DE4F-F406-67A2-5DAA-4AA20E767F1E}"/>
              </a:ext>
            </a:extLst>
          </p:cNvPr>
          <p:cNvSpPr>
            <a:spLocks noGrp="1"/>
          </p:cNvSpPr>
          <p:nvPr>
            <p:ph type="title"/>
          </p:nvPr>
        </p:nvSpPr>
        <p:spPr/>
        <p:txBody>
          <a:bodyPr/>
          <a:lstStyle/>
          <a:p>
            <a:r>
              <a:rPr lang="en-US" dirty="0"/>
              <a:t>Stock Shortages </a:t>
            </a:r>
          </a:p>
        </p:txBody>
      </p:sp>
      <p:sp>
        <p:nvSpPr>
          <p:cNvPr id="3" name="Content Placeholder 2">
            <a:extLst>
              <a:ext uri="{FF2B5EF4-FFF2-40B4-BE49-F238E27FC236}">
                <a16:creationId xmlns:a16="http://schemas.microsoft.com/office/drawing/2014/main" id="{66A98785-2E33-8954-B4D4-AEEA0CB38162}"/>
              </a:ext>
            </a:extLst>
          </p:cNvPr>
          <p:cNvSpPr>
            <a:spLocks noGrp="1"/>
          </p:cNvSpPr>
          <p:nvPr>
            <p:ph idx="1"/>
          </p:nvPr>
        </p:nvSpPr>
        <p:spPr/>
        <p:txBody>
          <a:bodyPr>
            <a:normAutofit/>
          </a:bodyPr>
          <a:lstStyle/>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Appreciation that the stock situations are highly variable and that even if an item is showing as in stock it may not actually be delivered to the pharmacy (for example due to wholesaler workforce issues/van break downs etc).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Register for and use the </a:t>
            </a:r>
            <a:r>
              <a:rPr lang="en-GB" sz="2000" b="0" i="0" u="sng" strike="noStrike" dirty="0">
                <a:solidFill>
                  <a:srgbClr val="0000FF"/>
                </a:solidFill>
                <a:effectLst/>
                <a:latin typeface="Calibri" panose="020F0502020204030204" pitchFamily="34" charset="0"/>
                <a:hlinkClick r:id="rId3"/>
              </a:rPr>
              <a:t>Specialist Pharmacy Services (SPS) Medicines Supply Tool</a:t>
            </a:r>
            <a:r>
              <a:rPr lang="en-GB" sz="20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Pharmacy contractors to ensure that all staff are made aware and all pharmacists are following national </a:t>
            </a:r>
            <a:r>
              <a:rPr lang="en-GB" sz="2000" b="0" i="0" u="sng" strike="noStrike" dirty="0">
                <a:solidFill>
                  <a:srgbClr val="0000FF"/>
                </a:solidFill>
                <a:effectLst/>
                <a:latin typeface="Calibri" panose="020F0502020204030204" pitchFamily="34" charset="0"/>
                <a:hlinkClick r:id="rId4"/>
              </a:rPr>
              <a:t>Serious Shortage Protocols (SSPs) </a:t>
            </a:r>
            <a:r>
              <a:rPr lang="en-GB" sz="2000" b="0" i="0" dirty="0">
                <a:solidFill>
                  <a:srgbClr val="000000"/>
                </a:solidFill>
                <a:effectLst/>
                <a:latin typeface="Calibri" panose="020F0502020204030204" pitchFamily="34" charset="0"/>
              </a:rPr>
              <a:t> when they are published. </a:t>
            </a:r>
          </a:p>
          <a:p>
            <a:pPr algn="l" rtl="0" fontAlgn="base">
              <a:buFont typeface="Arial" panose="020B0604020202020204" pitchFamily="34" charset="0"/>
              <a:buChar char="•"/>
            </a:pPr>
            <a:endParaRPr lang="en-GB" sz="20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2000" b="0" i="0" dirty="0">
                <a:solidFill>
                  <a:srgbClr val="000000"/>
                </a:solidFill>
                <a:effectLst/>
                <a:latin typeface="Calibri" panose="020F0502020204030204" pitchFamily="34" charset="0"/>
              </a:rPr>
              <a:t>Report all stock and pricing issues to the </a:t>
            </a:r>
            <a:r>
              <a:rPr lang="en-GB" sz="2000" b="0" i="0" u="sng" strike="noStrike" dirty="0">
                <a:solidFill>
                  <a:srgbClr val="0000FF"/>
                </a:solidFill>
                <a:effectLst/>
                <a:latin typeface="Calibri" panose="020F0502020204030204" pitchFamily="34" charset="0"/>
                <a:hlinkClick r:id="rId5"/>
              </a:rPr>
              <a:t>PSNC</a:t>
            </a:r>
            <a:r>
              <a:rPr lang="en-GB" sz="2000" b="0" i="0" dirty="0">
                <a:solidFill>
                  <a:srgbClr val="000000"/>
                </a:solidFill>
                <a:effectLst/>
                <a:latin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0019E313-4E12-0711-7DF4-A7444F1AC9BD}"/>
              </a:ext>
            </a:extLst>
          </p:cNvPr>
          <p:cNvSpPr>
            <a:spLocks noGrp="1"/>
          </p:cNvSpPr>
          <p:nvPr>
            <p:ph type="sldNum" sz="quarter" idx="12"/>
          </p:nvPr>
        </p:nvSpPr>
        <p:spPr/>
        <p:txBody>
          <a:bodyPr/>
          <a:lstStyle/>
          <a:p>
            <a:fld id="{4F2E129E-16B7-480B-972E-C025DBFD1D53}" type="slidenum">
              <a:rPr lang="en-GB" smtClean="0">
                <a:solidFill>
                  <a:srgbClr val="424D58"/>
                </a:solidFill>
              </a:rPr>
              <a:pPr/>
              <a:t>41</a:t>
            </a:fld>
            <a:endParaRPr lang="en-GB">
              <a:solidFill>
                <a:srgbClr val="424D58"/>
              </a:solidFill>
            </a:endParaRPr>
          </a:p>
        </p:txBody>
      </p:sp>
    </p:spTree>
    <p:extLst>
      <p:ext uri="{BB962C8B-B14F-4D97-AF65-F5344CB8AC3E}">
        <p14:creationId xmlns:p14="http://schemas.microsoft.com/office/powerpoint/2010/main" val="58821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BBDB-23CF-9EE4-205B-0D6B57F21D20}"/>
              </a:ext>
            </a:extLst>
          </p:cNvPr>
          <p:cNvSpPr>
            <a:spLocks noGrp="1"/>
          </p:cNvSpPr>
          <p:nvPr>
            <p:ph type="title"/>
          </p:nvPr>
        </p:nvSpPr>
        <p:spPr/>
        <p:txBody>
          <a:bodyPr/>
          <a:lstStyle/>
          <a:p>
            <a:r>
              <a:rPr lang="en-US" dirty="0"/>
              <a:t>NHS Mail</a:t>
            </a:r>
          </a:p>
        </p:txBody>
      </p:sp>
      <p:sp>
        <p:nvSpPr>
          <p:cNvPr id="3" name="Content Placeholder 2">
            <a:extLst>
              <a:ext uri="{FF2B5EF4-FFF2-40B4-BE49-F238E27FC236}">
                <a16:creationId xmlns:a16="http://schemas.microsoft.com/office/drawing/2014/main" id="{EE757C17-4A47-D7B4-AC2C-7F2B3073DD2F}"/>
              </a:ext>
            </a:extLst>
          </p:cNvPr>
          <p:cNvSpPr>
            <a:spLocks noGrp="1"/>
          </p:cNvSpPr>
          <p:nvPr>
            <p:ph idx="1"/>
          </p:nvPr>
        </p:nvSpPr>
        <p:spPr/>
        <p:txBody>
          <a:bodyPr/>
          <a:lstStyle/>
          <a:p>
            <a:r>
              <a:rPr lang="en-US" dirty="0"/>
              <a:t>Use your shared mailbox</a:t>
            </a:r>
          </a:p>
          <a:p>
            <a:endParaRPr lang="en-US" dirty="0"/>
          </a:p>
          <a:p>
            <a:pPr marL="0" indent="0">
              <a:buNone/>
            </a:pPr>
            <a:r>
              <a:rPr lang="en-US" dirty="0"/>
              <a:t>	</a:t>
            </a:r>
            <a:r>
              <a:rPr lang="en-US" dirty="0">
                <a:hlinkClick r:id="rId2"/>
              </a:rPr>
              <a:t>Pharmacy.ODScode@nhs.net</a:t>
            </a:r>
            <a:endParaRPr lang="en-US" dirty="0"/>
          </a:p>
          <a:p>
            <a:pPr marL="0" indent="0">
              <a:buNone/>
            </a:pPr>
            <a:endParaRPr lang="en-US" dirty="0"/>
          </a:p>
          <a:p>
            <a:r>
              <a:rPr lang="en-US" dirty="0"/>
              <a:t>Send to GP </a:t>
            </a:r>
            <a:r>
              <a:rPr lang="en-US" dirty="0" err="1"/>
              <a:t>safehaven</a:t>
            </a:r>
            <a:r>
              <a:rPr lang="en-US" dirty="0"/>
              <a:t> account, plus if appropriate clinical pharmacy team members at practice</a:t>
            </a:r>
          </a:p>
          <a:p>
            <a:endParaRPr lang="en-US" dirty="0"/>
          </a:p>
          <a:p>
            <a:r>
              <a:rPr lang="en-US" dirty="0"/>
              <a:t>Subject: patient name</a:t>
            </a:r>
          </a:p>
          <a:p>
            <a:r>
              <a:rPr lang="en-US" dirty="0"/>
              <a:t>Heading in text – Patient Name and NHS number</a:t>
            </a:r>
          </a:p>
          <a:p>
            <a:r>
              <a:rPr lang="en-US" dirty="0"/>
              <a:t>Body of message – concise request</a:t>
            </a:r>
          </a:p>
        </p:txBody>
      </p:sp>
      <p:sp>
        <p:nvSpPr>
          <p:cNvPr id="4" name="Slide Number Placeholder 3">
            <a:extLst>
              <a:ext uri="{FF2B5EF4-FFF2-40B4-BE49-F238E27FC236}">
                <a16:creationId xmlns:a16="http://schemas.microsoft.com/office/drawing/2014/main" id="{DE41865A-877E-2FC4-D1E1-34B0353E1D11}"/>
              </a:ext>
            </a:extLst>
          </p:cNvPr>
          <p:cNvSpPr>
            <a:spLocks noGrp="1"/>
          </p:cNvSpPr>
          <p:nvPr>
            <p:ph type="sldNum" sz="quarter" idx="12"/>
          </p:nvPr>
        </p:nvSpPr>
        <p:spPr/>
        <p:txBody>
          <a:bodyPr/>
          <a:lstStyle/>
          <a:p>
            <a:fld id="{4F2E129E-16B7-480B-972E-C025DBFD1D53}" type="slidenum">
              <a:rPr lang="en-GB" smtClean="0">
                <a:solidFill>
                  <a:srgbClr val="424D58"/>
                </a:solidFill>
              </a:rPr>
              <a:pPr/>
              <a:t>42</a:t>
            </a:fld>
            <a:endParaRPr lang="en-GB">
              <a:solidFill>
                <a:srgbClr val="424D58"/>
              </a:solidFill>
            </a:endParaRPr>
          </a:p>
        </p:txBody>
      </p:sp>
    </p:spTree>
    <p:extLst>
      <p:ext uri="{BB962C8B-B14F-4D97-AF65-F5344CB8AC3E}">
        <p14:creationId xmlns:p14="http://schemas.microsoft.com/office/powerpoint/2010/main" val="3229882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8FE0-79EC-0348-9166-96070CB6377D}"/>
              </a:ext>
            </a:extLst>
          </p:cNvPr>
          <p:cNvSpPr>
            <a:spLocks noGrp="1"/>
          </p:cNvSpPr>
          <p:nvPr>
            <p:ph type="title"/>
          </p:nvPr>
        </p:nvSpPr>
        <p:spPr/>
        <p:txBody>
          <a:bodyPr>
            <a:normAutofit/>
          </a:bodyPr>
          <a:lstStyle/>
          <a:p>
            <a:r>
              <a:rPr lang="en-US" dirty="0"/>
              <a:t>Stock Shortages</a:t>
            </a:r>
          </a:p>
        </p:txBody>
      </p:sp>
      <p:sp>
        <p:nvSpPr>
          <p:cNvPr id="4" name="Slide Number Placeholder 3">
            <a:extLst>
              <a:ext uri="{FF2B5EF4-FFF2-40B4-BE49-F238E27FC236}">
                <a16:creationId xmlns:a16="http://schemas.microsoft.com/office/drawing/2014/main" id="{AF748BC7-15B4-7141-A1CD-23C7D498D4F9}"/>
              </a:ext>
            </a:extLst>
          </p:cNvPr>
          <p:cNvSpPr>
            <a:spLocks noGrp="1"/>
          </p:cNvSpPr>
          <p:nvPr>
            <p:ph type="sldNum" sz="quarter" idx="12"/>
          </p:nvPr>
        </p:nvSpPr>
        <p:spPr/>
        <p:txBody>
          <a:bodyPr/>
          <a:lstStyle/>
          <a:p>
            <a:fld id="{4F2E129E-16B7-480B-972E-C025DBFD1D53}" type="slidenum">
              <a:rPr lang="en-GB" smtClean="0">
                <a:solidFill>
                  <a:srgbClr val="424D58"/>
                </a:solidFill>
              </a:rPr>
              <a:pPr/>
              <a:t>43</a:t>
            </a:fld>
            <a:endParaRPr lang="en-GB">
              <a:solidFill>
                <a:srgbClr val="424D58"/>
              </a:solidFill>
            </a:endParaRPr>
          </a:p>
        </p:txBody>
      </p:sp>
      <p:sp>
        <p:nvSpPr>
          <p:cNvPr id="12" name="Content Placeholder 11">
            <a:extLst>
              <a:ext uri="{FF2B5EF4-FFF2-40B4-BE49-F238E27FC236}">
                <a16:creationId xmlns:a16="http://schemas.microsoft.com/office/drawing/2014/main" id="{4172ECEC-FDD0-274F-97EB-9D9CC613DCBE}"/>
              </a:ext>
            </a:extLst>
          </p:cNvPr>
          <p:cNvSpPr>
            <a:spLocks noGrp="1"/>
          </p:cNvSpPr>
          <p:nvPr>
            <p:ph idx="1"/>
          </p:nvPr>
        </p:nvSpPr>
        <p:spPr>
          <a:xfrm>
            <a:off x="5943600" y="1600200"/>
            <a:ext cx="2819400" cy="4410612"/>
          </a:xfrm>
        </p:spPr>
        <p:txBody>
          <a:bodyPr>
            <a:normAutofit/>
          </a:bodyPr>
          <a:lstStyle/>
          <a:p>
            <a:pPr marL="0" indent="0">
              <a:buNone/>
            </a:pPr>
            <a:r>
              <a:rPr lang="en-US" sz="2000" b="1" dirty="0" err="1">
                <a:solidFill>
                  <a:srgbClr val="000090"/>
                </a:solidFill>
                <a:latin typeface="Candara" charset="0"/>
                <a:ea typeface="MS PGothic" charset="0"/>
              </a:rPr>
              <a:t>psnc.org.uk</a:t>
            </a:r>
            <a:r>
              <a:rPr lang="en-US" sz="2000" b="1" dirty="0">
                <a:solidFill>
                  <a:srgbClr val="000090"/>
                </a:solidFill>
                <a:latin typeface="Candara" charset="0"/>
                <a:ea typeface="MS PGothic" charset="0"/>
              </a:rPr>
              <a:t>/funding-and-reimbursement/reimbursement/price-concessions/</a:t>
            </a:r>
            <a:r>
              <a:rPr lang="en-US" sz="3200" b="1" dirty="0">
                <a:solidFill>
                  <a:srgbClr val="000090"/>
                </a:solidFill>
                <a:latin typeface="Candara" charset="0"/>
                <a:ea typeface="MS PGothic" charset="0"/>
              </a:rPr>
              <a:t>	</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856AE2C6-8F82-4FFC-AEE2-15C980916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42232"/>
            <a:ext cx="5181600" cy="4810956"/>
          </a:xfrm>
          <a:prstGeom prst="rect">
            <a:avLst/>
          </a:prstGeom>
        </p:spPr>
      </p:pic>
    </p:spTree>
    <p:extLst>
      <p:ext uri="{BB962C8B-B14F-4D97-AF65-F5344CB8AC3E}">
        <p14:creationId xmlns:p14="http://schemas.microsoft.com/office/powerpoint/2010/main" val="1775215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31F20D-69CC-B33E-C6A5-7F3B9B09FCF0}"/>
              </a:ext>
            </a:extLst>
          </p:cNvPr>
          <p:cNvSpPr>
            <a:spLocks noGrp="1"/>
          </p:cNvSpPr>
          <p:nvPr>
            <p:ph type="ftr" sz="quarter" idx="11"/>
          </p:nvPr>
        </p:nvSpPr>
        <p:spPr/>
        <p:txBody>
          <a:bodyPr/>
          <a:lstStyle/>
          <a:p>
            <a:endParaRPr lang="en-US"/>
          </a:p>
        </p:txBody>
      </p:sp>
      <p:pic>
        <p:nvPicPr>
          <p:cNvPr id="4" name="Picture 3" descr="Graphical user interface, website&#10;&#10;Description automatically generated with medium confidence">
            <a:extLst>
              <a:ext uri="{FF2B5EF4-FFF2-40B4-BE49-F238E27FC236}">
                <a16:creationId xmlns:a16="http://schemas.microsoft.com/office/drawing/2014/main" id="{26EBBF9F-07ED-339F-0A9D-6074A71C4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94" y="609600"/>
            <a:ext cx="8782812" cy="4435763"/>
          </a:xfrm>
          <a:prstGeom prst="rect">
            <a:avLst/>
          </a:prstGeom>
        </p:spPr>
      </p:pic>
    </p:spTree>
    <p:extLst>
      <p:ext uri="{BB962C8B-B14F-4D97-AF65-F5344CB8AC3E}">
        <p14:creationId xmlns:p14="http://schemas.microsoft.com/office/powerpoint/2010/main" val="1173177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70AA26-9715-559A-7F09-ED862956CD7B}"/>
              </a:ext>
            </a:extLst>
          </p:cNvPr>
          <p:cNvSpPr>
            <a:spLocks noGrp="1"/>
          </p:cNvSpPr>
          <p:nvPr>
            <p:ph type="ftr" sz="quarter" idx="11"/>
          </p:nvPr>
        </p:nvSpPr>
        <p:spPr/>
        <p:txBody>
          <a:bodyPr/>
          <a:lstStyle/>
          <a:p>
            <a:endParaRPr lang="en-US"/>
          </a:p>
        </p:txBody>
      </p:sp>
      <p:pic>
        <p:nvPicPr>
          <p:cNvPr id="4" name="Picture 3" descr="Graphical user interface, text, application, website&#10;&#10;Description automatically generated">
            <a:extLst>
              <a:ext uri="{FF2B5EF4-FFF2-40B4-BE49-F238E27FC236}">
                <a16:creationId xmlns:a16="http://schemas.microsoft.com/office/drawing/2014/main" id="{8CE86081-1AE8-0132-1DBE-EDFF5EF23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365" y="0"/>
            <a:ext cx="6209270" cy="6858000"/>
          </a:xfrm>
          <a:prstGeom prst="rect">
            <a:avLst/>
          </a:prstGeom>
        </p:spPr>
      </p:pic>
    </p:spTree>
    <p:extLst>
      <p:ext uri="{BB962C8B-B14F-4D97-AF65-F5344CB8AC3E}">
        <p14:creationId xmlns:p14="http://schemas.microsoft.com/office/powerpoint/2010/main" val="11701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C6C5D-4D87-317F-ACDF-F79AD6A38E01}"/>
              </a:ext>
            </a:extLst>
          </p:cNvPr>
          <p:cNvSpPr>
            <a:spLocks noGrp="1"/>
          </p:cNvSpPr>
          <p:nvPr>
            <p:ph type="title"/>
          </p:nvPr>
        </p:nvSpPr>
        <p:spPr/>
        <p:txBody>
          <a:bodyPr/>
          <a:lstStyle/>
          <a:p>
            <a:r>
              <a:rPr lang="en-US" dirty="0"/>
              <a:t>Pharmacy Contract 2023/24</a:t>
            </a:r>
          </a:p>
        </p:txBody>
      </p:sp>
      <p:sp>
        <p:nvSpPr>
          <p:cNvPr id="4" name="Slide Number Placeholder 3">
            <a:extLst>
              <a:ext uri="{FF2B5EF4-FFF2-40B4-BE49-F238E27FC236}">
                <a16:creationId xmlns:a16="http://schemas.microsoft.com/office/drawing/2014/main" id="{81914743-5719-E8CB-198D-C1DCE3130D76}"/>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5</a:t>
            </a:fld>
            <a:endParaRPr lang="en-GB">
              <a:solidFill>
                <a:srgbClr val="424D58"/>
              </a:solidFill>
              <a:latin typeface="Arial"/>
            </a:endParaRPr>
          </a:p>
        </p:txBody>
      </p:sp>
      <p:pic>
        <p:nvPicPr>
          <p:cNvPr id="10" name="Picture 9" descr="Friction on a tunnel">
            <a:extLst>
              <a:ext uri="{FF2B5EF4-FFF2-40B4-BE49-F238E27FC236}">
                <a16:creationId xmlns:a16="http://schemas.microsoft.com/office/drawing/2014/main" id="{3A68D31D-0037-0F60-2593-F62CE6881F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474132"/>
            <a:ext cx="7772400" cy="4372136"/>
          </a:xfrm>
          <a:prstGeom prst="rect">
            <a:avLst/>
          </a:prstGeom>
        </p:spPr>
      </p:pic>
      <p:sp>
        <p:nvSpPr>
          <p:cNvPr id="14" name="Content Placeholder 13">
            <a:extLst>
              <a:ext uri="{FF2B5EF4-FFF2-40B4-BE49-F238E27FC236}">
                <a16:creationId xmlns:a16="http://schemas.microsoft.com/office/drawing/2014/main" id="{5C483CE8-4BD7-A875-BF4C-32838C48CE4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5797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8B43A0-6343-3035-DD38-8F53B3530F7D}"/>
              </a:ext>
            </a:extLst>
          </p:cNvPr>
          <p:cNvSpPr>
            <a:spLocks noGrp="1"/>
          </p:cNvSpPr>
          <p:nvPr>
            <p:ph type="ftr" sz="quarter" idx="11"/>
          </p:nvPr>
        </p:nvSpPr>
        <p:spPr/>
        <p:txBody>
          <a:bodyPr/>
          <a:lstStyle/>
          <a:p>
            <a:endParaRPr lang="en-US"/>
          </a:p>
        </p:txBody>
      </p:sp>
      <p:sp>
        <p:nvSpPr>
          <p:cNvPr id="4" name="TextBox 3">
            <a:extLst>
              <a:ext uri="{FF2B5EF4-FFF2-40B4-BE49-F238E27FC236}">
                <a16:creationId xmlns:a16="http://schemas.microsoft.com/office/drawing/2014/main" id="{505E1C4D-5EA1-7CB0-36A0-7C92B722555C}"/>
              </a:ext>
            </a:extLst>
          </p:cNvPr>
          <p:cNvSpPr txBox="1"/>
          <p:nvPr/>
        </p:nvSpPr>
        <p:spPr>
          <a:xfrm>
            <a:off x="457200" y="228598"/>
            <a:ext cx="8382000" cy="5909310"/>
          </a:xfrm>
          <a:prstGeom prst="rect">
            <a:avLst/>
          </a:prstGeom>
          <a:noFill/>
        </p:spPr>
        <p:txBody>
          <a:bodyPr wrap="square">
            <a:spAutoFit/>
          </a:bodyPr>
          <a:lstStyle/>
          <a:p>
            <a:pPr algn="l"/>
            <a:r>
              <a:rPr lang="en-GB" b="1" i="0" u="none" strike="noStrike" dirty="0">
                <a:solidFill>
                  <a:srgbClr val="55318C"/>
                </a:solidFill>
                <a:effectLst/>
                <a:latin typeface="UbuntuBold"/>
              </a:rPr>
              <a:t>Year 5 CPCF services cannot go ahead without funding uplift</a:t>
            </a:r>
          </a:p>
          <a:p>
            <a:pPr algn="l"/>
            <a:r>
              <a:rPr lang="en-GB" b="0" i="0" u="none" strike="noStrike" dirty="0">
                <a:solidFill>
                  <a:srgbClr val="55318C"/>
                </a:solidFill>
                <a:effectLst/>
                <a:latin typeface="UbuntuMedium"/>
              </a:rPr>
              <a:t>Monday 13th March 2023</a:t>
            </a:r>
          </a:p>
          <a:p>
            <a:pPr algn="just"/>
            <a:r>
              <a:rPr lang="en-GB" b="0" i="0" u="none" strike="noStrike" dirty="0">
                <a:solidFill>
                  <a:srgbClr val="444444"/>
                </a:solidFill>
                <a:effectLst/>
                <a:latin typeface="UbuntuRegular"/>
              </a:rPr>
              <a:t>PSNC has today told Ministers that NHS England and the Department of Health and Social Care (DHSC) must not roll out any new or expanded services or a Pharmacy Quality Scheme in 2023/24 unless extra funding is put into community pharmacies.</a:t>
            </a:r>
          </a:p>
          <a:p>
            <a:pPr algn="just"/>
            <a:endParaRPr lang="en-GB" b="0" i="0" u="none" strike="noStrike" dirty="0">
              <a:solidFill>
                <a:srgbClr val="444444"/>
              </a:solidFill>
              <a:effectLst/>
              <a:latin typeface="UbuntuRegular"/>
            </a:endParaRPr>
          </a:p>
          <a:p>
            <a:pPr algn="just"/>
            <a:r>
              <a:rPr lang="en-GB" b="0" i="0" u="none" strike="noStrike" dirty="0">
                <a:solidFill>
                  <a:srgbClr val="444444"/>
                </a:solidFill>
                <a:effectLst/>
                <a:latin typeface="UbuntuRegular"/>
              </a:rPr>
              <a:t>NHSE communications directing more patients to pharmacies also need to stop, and the DHSC should consider putting caps on existing Advanced Services to protect core dispensing funding.</a:t>
            </a:r>
          </a:p>
          <a:p>
            <a:pPr algn="just"/>
            <a:endParaRPr lang="en-GB" b="0" i="0" u="none" strike="noStrike" dirty="0">
              <a:solidFill>
                <a:srgbClr val="444444"/>
              </a:solidFill>
              <a:effectLst/>
              <a:latin typeface="UbuntuRegular"/>
            </a:endParaRPr>
          </a:p>
          <a:p>
            <a:pPr algn="just"/>
            <a:r>
              <a:rPr lang="en-GB" b="0" i="0" u="none" strike="noStrike" dirty="0">
                <a:solidFill>
                  <a:srgbClr val="444444"/>
                </a:solidFill>
                <a:effectLst/>
                <a:latin typeface="UbuntuRegular"/>
              </a:rPr>
              <a:t>Community pharmacies are in a desperate position with the outlook continuing to deteriorate.</a:t>
            </a:r>
          </a:p>
          <a:p>
            <a:pPr algn="just"/>
            <a:endParaRPr lang="en-GB" b="0" i="0" u="none" strike="noStrike" dirty="0">
              <a:solidFill>
                <a:srgbClr val="444444"/>
              </a:solidFill>
              <a:effectLst/>
              <a:latin typeface="UbuntuRegular"/>
            </a:endParaRPr>
          </a:p>
          <a:p>
            <a:pPr algn="just"/>
            <a:r>
              <a:rPr lang="en-GB" b="0" i="0" u="none" strike="noStrike" dirty="0">
                <a:solidFill>
                  <a:srgbClr val="444444"/>
                </a:solidFill>
                <a:effectLst/>
                <a:latin typeface="UbuntuRegular"/>
              </a:rPr>
              <a:t>Without an urgent injection of extra funding there is not enough money to pay for the current services and dispensing being done by the sector; let alone for new things to be rolled out.</a:t>
            </a:r>
          </a:p>
          <a:p>
            <a:pPr algn="just"/>
            <a:endParaRPr lang="en-GB" b="0" i="0" u="none" strike="noStrike" dirty="0">
              <a:solidFill>
                <a:srgbClr val="444444"/>
              </a:solidFill>
              <a:effectLst/>
              <a:latin typeface="UbuntuRegular"/>
            </a:endParaRPr>
          </a:p>
          <a:p>
            <a:pPr algn="just"/>
            <a:r>
              <a:rPr lang="en-GB" b="0" i="0" u="none" strike="noStrike" dirty="0">
                <a:solidFill>
                  <a:srgbClr val="444444"/>
                </a:solidFill>
                <a:effectLst/>
                <a:latin typeface="UbuntuRegular"/>
              </a:rPr>
              <a:t>Instead, the focus needs to be on supporting community pharmacies to meet the day-to-day needs of patients and on building on the advice that we already offer to the public via a fully-funded Pharmacy First scheme.</a:t>
            </a:r>
          </a:p>
        </p:txBody>
      </p:sp>
    </p:spTree>
    <p:extLst>
      <p:ext uri="{BB962C8B-B14F-4D97-AF65-F5344CB8AC3E}">
        <p14:creationId xmlns:p14="http://schemas.microsoft.com/office/powerpoint/2010/main" val="148648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A643-5C3C-3AF1-0A4A-95240AF94E8E}"/>
              </a:ext>
            </a:extLst>
          </p:cNvPr>
          <p:cNvSpPr>
            <a:spLocks noGrp="1"/>
          </p:cNvSpPr>
          <p:nvPr>
            <p:ph type="title"/>
          </p:nvPr>
        </p:nvSpPr>
        <p:spPr/>
        <p:txBody>
          <a:bodyPr>
            <a:normAutofit fontScale="90000"/>
          </a:bodyPr>
          <a:lstStyle/>
          <a:p>
            <a:r>
              <a:rPr lang="en-GB" sz="3200" b="1" dirty="0">
                <a:solidFill>
                  <a:schemeClr val="accent3">
                    <a:lumMod val="75000"/>
                  </a:schemeClr>
                </a:solidFill>
                <a:effectLst/>
                <a:latin typeface="Calibri" panose="020F0502020204030204" pitchFamily="34" charset="0"/>
              </a:rPr>
              <a:t>Services and the Pharmacy Quality Scheme (PQS) </a:t>
            </a:r>
            <a:br>
              <a:rPr lang="en-GB" dirty="0"/>
            </a:br>
            <a:endParaRPr lang="en-US" dirty="0"/>
          </a:p>
        </p:txBody>
      </p:sp>
      <p:sp>
        <p:nvSpPr>
          <p:cNvPr id="3" name="Content Placeholder 2">
            <a:extLst>
              <a:ext uri="{FF2B5EF4-FFF2-40B4-BE49-F238E27FC236}">
                <a16:creationId xmlns:a16="http://schemas.microsoft.com/office/drawing/2014/main" id="{273805D2-A4C7-434F-53AD-67739C9DE2E5}"/>
              </a:ext>
            </a:extLst>
          </p:cNvPr>
          <p:cNvSpPr>
            <a:spLocks noGrp="1"/>
          </p:cNvSpPr>
          <p:nvPr>
            <p:ph idx="1"/>
          </p:nvPr>
        </p:nvSpPr>
        <p:spPr/>
        <p:txBody>
          <a:bodyPr/>
          <a:lstStyle/>
          <a:p>
            <a:r>
              <a:rPr lang="en-GB" sz="2000" dirty="0">
                <a:solidFill>
                  <a:schemeClr val="accent3">
                    <a:lumMod val="75000"/>
                  </a:schemeClr>
                </a:solidFill>
                <a:effectLst/>
                <a:latin typeface="Calibri" panose="020F0502020204030204" pitchFamily="34" charset="0"/>
              </a:rPr>
              <a:t>There will be a phased rollout of service extensions and of a new service – the Pharmacy Contraception Service (PCS) – with key rollout and launch dates as follows: </a:t>
            </a:r>
            <a:endParaRPr lang="en-GB" sz="2800" dirty="0">
              <a:solidFill>
                <a:schemeClr val="accent3">
                  <a:lumMod val="75000"/>
                </a:schemeClr>
              </a:solidFill>
            </a:endParaRPr>
          </a:p>
          <a:p>
            <a:pPr>
              <a:buFont typeface="Arial" panose="020B0604020202020204" pitchFamily="34" charset="0"/>
              <a:buChar char="•"/>
            </a:pPr>
            <a:r>
              <a:rPr lang="en-GB" sz="2000" b="1" dirty="0">
                <a:solidFill>
                  <a:schemeClr val="accent3">
                    <a:lumMod val="75000"/>
                  </a:schemeClr>
                </a:solidFill>
                <a:effectLst/>
                <a:latin typeface="Calibri" panose="020F0502020204030204" pitchFamily="34" charset="0"/>
              </a:rPr>
              <a:t>11th January 2023: </a:t>
            </a:r>
            <a:r>
              <a:rPr lang="en-GB" sz="2000" dirty="0">
                <a:solidFill>
                  <a:schemeClr val="accent3">
                    <a:lumMod val="75000"/>
                  </a:schemeClr>
                </a:solidFill>
                <a:effectLst/>
                <a:latin typeface="Calibri" panose="020F0502020204030204" pitchFamily="34" charset="0"/>
              </a:rPr>
              <a:t>Launch of the initial tier of the new PCS – please note, the service will now not start on 11th January 2023 as originally planned, but it is expected to commence in early 2023; </a:t>
            </a:r>
            <a:endParaRPr lang="en-GB" sz="2000" dirty="0">
              <a:solidFill>
                <a:schemeClr val="accent3">
                  <a:lumMod val="75000"/>
                </a:schemeClr>
              </a:solidFill>
              <a:effectLst/>
              <a:latin typeface="SymbolMT"/>
            </a:endParaRPr>
          </a:p>
          <a:p>
            <a:pPr>
              <a:buFont typeface="Arial" panose="020B0604020202020204" pitchFamily="34" charset="0"/>
              <a:buChar char="•"/>
            </a:pPr>
            <a:r>
              <a:rPr lang="en-GB" sz="2000" b="1" dirty="0">
                <a:solidFill>
                  <a:schemeClr val="accent3">
                    <a:lumMod val="75000"/>
                  </a:schemeClr>
                </a:solidFill>
                <a:effectLst/>
                <a:latin typeface="Calibri" panose="020F0502020204030204" pitchFamily="34" charset="0"/>
              </a:rPr>
              <a:t>March 2023: </a:t>
            </a:r>
            <a:r>
              <a:rPr lang="en-GB" sz="2000" dirty="0">
                <a:solidFill>
                  <a:schemeClr val="accent3">
                    <a:lumMod val="75000"/>
                  </a:schemeClr>
                </a:solidFill>
                <a:effectLst/>
                <a:latin typeface="Calibri" panose="020F0502020204030204" pitchFamily="34" charset="0"/>
              </a:rPr>
              <a:t>Expansion of the CPCS to include referrals from Urgent and Emergency Care settings; </a:t>
            </a:r>
            <a:endParaRPr lang="en-GB" sz="2000" dirty="0">
              <a:solidFill>
                <a:schemeClr val="accent3">
                  <a:lumMod val="75000"/>
                </a:schemeClr>
              </a:solidFill>
              <a:effectLst/>
              <a:latin typeface="SymbolMT"/>
            </a:endParaRPr>
          </a:p>
          <a:p>
            <a:pPr>
              <a:buFont typeface="Arial" panose="020B0604020202020204" pitchFamily="34" charset="0"/>
              <a:buChar char="•"/>
            </a:pPr>
            <a:r>
              <a:rPr lang="en-GB" sz="2000" b="1" dirty="0">
                <a:solidFill>
                  <a:schemeClr val="accent3">
                    <a:lumMod val="75000"/>
                  </a:schemeClr>
                </a:solidFill>
                <a:effectLst/>
                <a:latin typeface="Calibri" panose="020F0502020204030204" pitchFamily="34" charset="0"/>
              </a:rPr>
              <a:t>19th April 2023: </a:t>
            </a:r>
            <a:r>
              <a:rPr lang="en-GB" sz="2000" dirty="0">
                <a:solidFill>
                  <a:schemeClr val="accent3">
                    <a:lumMod val="75000"/>
                  </a:schemeClr>
                </a:solidFill>
                <a:effectLst/>
                <a:latin typeface="Calibri" panose="020F0502020204030204" pitchFamily="34" charset="0"/>
              </a:rPr>
              <a:t>Expansion of the NMS to include anti-depressants; and </a:t>
            </a:r>
            <a:endParaRPr lang="en-GB" sz="2000" dirty="0">
              <a:solidFill>
                <a:schemeClr val="accent3">
                  <a:lumMod val="75000"/>
                </a:schemeClr>
              </a:solidFill>
              <a:effectLst/>
              <a:latin typeface="SymbolMT"/>
            </a:endParaRPr>
          </a:p>
          <a:p>
            <a:r>
              <a:rPr lang="en-GB" sz="2000" b="1" dirty="0">
                <a:solidFill>
                  <a:schemeClr val="accent3">
                    <a:lumMod val="75000"/>
                  </a:schemeClr>
                </a:solidFill>
                <a:effectLst/>
                <a:latin typeface="Calibri" panose="020F0502020204030204" pitchFamily="34" charset="0"/>
              </a:rPr>
              <a:t>4th October 2023: </a:t>
            </a:r>
            <a:r>
              <a:rPr lang="en-GB" sz="2000" dirty="0">
                <a:solidFill>
                  <a:schemeClr val="accent3">
                    <a:lumMod val="75000"/>
                  </a:schemeClr>
                </a:solidFill>
                <a:effectLst/>
                <a:latin typeface="Calibri" panose="020F0502020204030204" pitchFamily="34" charset="0"/>
              </a:rPr>
              <a:t>Launch of the second tier of the PCS. </a:t>
            </a:r>
          </a:p>
          <a:p>
            <a:r>
              <a:rPr lang="en-GB" sz="2000" dirty="0">
                <a:solidFill>
                  <a:schemeClr val="accent3">
                    <a:lumMod val="75000"/>
                  </a:schemeClr>
                </a:solidFill>
                <a:effectLst/>
                <a:latin typeface="Calibri" panose="020F0502020204030204" pitchFamily="34" charset="0"/>
              </a:rPr>
              <a:t>DHSC and NHS England have also agreed that no further new services will be introduced or expanded within the current CPCF funding envelope. </a:t>
            </a:r>
            <a:endParaRPr lang="en-GB" sz="1600" dirty="0">
              <a:solidFill>
                <a:schemeClr val="accent3">
                  <a:lumMod val="75000"/>
                </a:schemeClr>
              </a:solidFill>
              <a:effectLst/>
            </a:endParaRPr>
          </a:p>
          <a:p>
            <a:pPr>
              <a:buFont typeface="Arial" panose="020B0604020202020204" pitchFamily="34" charset="0"/>
              <a:buChar char="•"/>
            </a:pPr>
            <a:endParaRPr lang="en-GB" sz="1800" dirty="0">
              <a:solidFill>
                <a:srgbClr val="913589"/>
              </a:solidFill>
              <a:effectLst/>
              <a:latin typeface="SymbolMT"/>
            </a:endParaRPr>
          </a:p>
          <a:p>
            <a:endParaRPr lang="en-US" dirty="0"/>
          </a:p>
        </p:txBody>
      </p:sp>
      <p:sp>
        <p:nvSpPr>
          <p:cNvPr id="4" name="Slide Number Placeholder 3">
            <a:extLst>
              <a:ext uri="{FF2B5EF4-FFF2-40B4-BE49-F238E27FC236}">
                <a16:creationId xmlns:a16="http://schemas.microsoft.com/office/drawing/2014/main" id="{0441416F-322C-B152-3983-8B804225D0BD}"/>
              </a:ext>
            </a:extLst>
          </p:cNvPr>
          <p:cNvSpPr>
            <a:spLocks noGrp="1"/>
          </p:cNvSpPr>
          <p:nvPr>
            <p:ph type="sldNum" sz="quarter" idx="12"/>
          </p:nvPr>
        </p:nvSpPr>
        <p:spPr/>
        <p:txBody>
          <a:bodyPr/>
          <a:lstStyle/>
          <a:p>
            <a:fld id="{4F2E129E-16B7-480B-972E-C025DBFD1D53}" type="slidenum">
              <a:rPr lang="en-GB" smtClean="0">
                <a:solidFill>
                  <a:srgbClr val="424D58"/>
                </a:solidFill>
                <a:latin typeface="Arial"/>
              </a:rPr>
              <a:pPr/>
              <a:t>7</a:t>
            </a:fld>
            <a:endParaRPr lang="en-GB">
              <a:solidFill>
                <a:srgbClr val="424D58"/>
              </a:solidFill>
              <a:latin typeface="Arial"/>
            </a:endParaRPr>
          </a:p>
        </p:txBody>
      </p:sp>
    </p:spTree>
    <p:extLst>
      <p:ext uri="{BB962C8B-B14F-4D97-AF65-F5344CB8AC3E}">
        <p14:creationId xmlns:p14="http://schemas.microsoft.com/office/powerpoint/2010/main" val="27156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endParaRPr lang="en-US" dirty="0"/>
          </a:p>
        </p:txBody>
      </p:sp>
      <p:pic>
        <p:nvPicPr>
          <p:cNvPr id="6" name="Content Placeholder 5" descr="Text, letter&#10;&#10;Description automatically generated">
            <a:extLst>
              <a:ext uri="{FF2B5EF4-FFF2-40B4-BE49-F238E27FC236}">
                <a16:creationId xmlns:a16="http://schemas.microsoft.com/office/drawing/2014/main" id="{77BD16C7-B06F-ACBC-C5DE-584CE98720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1" y="201388"/>
            <a:ext cx="4572000" cy="6096001"/>
          </a:xfrm>
        </p:spPr>
      </p:pic>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8</a:t>
            </a:fld>
            <a:endParaRPr lang="en-GB">
              <a:solidFill>
                <a:srgbClr val="424D58"/>
              </a:solidFill>
            </a:endParaRPr>
          </a:p>
        </p:txBody>
      </p:sp>
      <p:pic>
        <p:nvPicPr>
          <p:cNvPr id="8" name="Picture 7" descr="Table&#10;&#10;Description automatically generated">
            <a:extLst>
              <a:ext uri="{FF2B5EF4-FFF2-40B4-BE49-F238E27FC236}">
                <a16:creationId xmlns:a16="http://schemas.microsoft.com/office/drawing/2014/main" id="{4332EE58-2A8F-83CC-B498-5C0BD4C79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1032"/>
            <a:ext cx="4197815" cy="5867400"/>
          </a:xfrm>
          <a:prstGeom prst="rect">
            <a:avLst/>
          </a:prstGeom>
        </p:spPr>
      </p:pic>
    </p:spTree>
    <p:extLst>
      <p:ext uri="{BB962C8B-B14F-4D97-AF65-F5344CB8AC3E}">
        <p14:creationId xmlns:p14="http://schemas.microsoft.com/office/powerpoint/2010/main" val="295527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59B5-E9AB-144B-83B3-14E6979D789A}"/>
              </a:ext>
            </a:extLst>
          </p:cNvPr>
          <p:cNvSpPr>
            <a:spLocks noGrp="1"/>
          </p:cNvSpPr>
          <p:nvPr>
            <p:ph type="title"/>
          </p:nvPr>
        </p:nvSpPr>
        <p:spPr/>
        <p:txBody>
          <a:bodyPr>
            <a:normAutofit/>
          </a:bodyPr>
          <a:lstStyle/>
          <a:p>
            <a:r>
              <a:rPr lang="en-US" dirty="0"/>
              <a:t>HRT Prescription Prepayment Certificate</a:t>
            </a:r>
          </a:p>
        </p:txBody>
      </p:sp>
      <p:sp>
        <p:nvSpPr>
          <p:cNvPr id="4" name="Slide Number Placeholder 3">
            <a:extLst>
              <a:ext uri="{FF2B5EF4-FFF2-40B4-BE49-F238E27FC236}">
                <a16:creationId xmlns:a16="http://schemas.microsoft.com/office/drawing/2014/main" id="{E36AD314-EA5C-0748-B8C3-15C4FE7E60D4}"/>
              </a:ext>
            </a:extLst>
          </p:cNvPr>
          <p:cNvSpPr>
            <a:spLocks noGrp="1"/>
          </p:cNvSpPr>
          <p:nvPr>
            <p:ph type="sldNum" sz="quarter" idx="12"/>
          </p:nvPr>
        </p:nvSpPr>
        <p:spPr/>
        <p:txBody>
          <a:bodyPr/>
          <a:lstStyle/>
          <a:p>
            <a:fld id="{4F2E129E-16B7-480B-972E-C025DBFD1D53}" type="slidenum">
              <a:rPr lang="en-GB" smtClean="0">
                <a:solidFill>
                  <a:srgbClr val="424D58"/>
                </a:solidFill>
              </a:rPr>
              <a:pPr/>
              <a:t>9</a:t>
            </a:fld>
            <a:endParaRPr lang="en-GB">
              <a:solidFill>
                <a:srgbClr val="424D58"/>
              </a:solidFill>
            </a:endParaRPr>
          </a:p>
        </p:txBody>
      </p:sp>
      <p:pic>
        <p:nvPicPr>
          <p:cNvPr id="8" name="Picture 7" descr="Table&#10;&#10;Description automatically generated">
            <a:extLst>
              <a:ext uri="{FF2B5EF4-FFF2-40B4-BE49-F238E27FC236}">
                <a16:creationId xmlns:a16="http://schemas.microsoft.com/office/drawing/2014/main" id="{4332EE58-2A8F-83CC-B498-5C0BD4C798FD}"/>
              </a:ext>
            </a:extLst>
          </p:cNvPr>
          <p:cNvPicPr>
            <a:picLocks noChangeAspect="1"/>
          </p:cNvPicPr>
          <p:nvPr/>
        </p:nvPicPr>
        <p:blipFill rotWithShape="1">
          <a:blip r:embed="rId2">
            <a:extLst>
              <a:ext uri="{28A0092B-C50C-407E-A947-70E740481C1C}">
                <a14:useLocalDpi xmlns:a14="http://schemas.microsoft.com/office/drawing/2010/main" val="0"/>
              </a:ext>
            </a:extLst>
          </a:blip>
          <a:srcRect t="44720"/>
          <a:stretch/>
        </p:blipFill>
        <p:spPr>
          <a:xfrm>
            <a:off x="990600" y="1467709"/>
            <a:ext cx="6355016" cy="4910286"/>
          </a:xfrm>
          <a:prstGeom prst="rect">
            <a:avLst/>
          </a:prstGeom>
        </p:spPr>
      </p:pic>
    </p:spTree>
    <p:extLst>
      <p:ext uri="{BB962C8B-B14F-4D97-AF65-F5344CB8AC3E}">
        <p14:creationId xmlns:p14="http://schemas.microsoft.com/office/powerpoint/2010/main" val="1899666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8C0176C9F4784207BB15FCC29B25DAEF"/>
  <p:tag name="TPVERSION" val="5"/>
  <p:tag name="TPFULLVERSION" val="5.3.1.3337"/>
  <p:tag name="PPTVERSION" val="14"/>
  <p:tag name="TPOS" val="2"/>
</p:tagLst>
</file>

<file path=ppt/theme/theme1.xml><?xml version="1.0" encoding="utf-8"?>
<a:theme xmlns:a="http://schemas.openxmlformats.org/drawingml/2006/main" name="05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NHSDigital_template_Image_Blue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194495</TotalTime>
  <Words>2186</Words>
  <Application>Microsoft Office PowerPoint</Application>
  <PresentationFormat>On-screen Show (4:3)</PresentationFormat>
  <Paragraphs>275</Paragraphs>
  <Slides>45</Slides>
  <Notes>7</Notes>
  <HiddenSlides>0</HiddenSlides>
  <MMClips>0</MMClips>
  <ScaleCrop>false</ScaleCrop>
  <HeadingPairs>
    <vt:vector size="8" baseType="variant">
      <vt:variant>
        <vt:lpstr>Fonts Used</vt:lpstr>
      </vt:variant>
      <vt:variant>
        <vt:i4>11</vt:i4>
      </vt:variant>
      <vt:variant>
        <vt:lpstr>Theme</vt:lpstr>
      </vt:variant>
      <vt:variant>
        <vt:i4>4</vt:i4>
      </vt:variant>
      <vt:variant>
        <vt:lpstr>Slide Titles</vt:lpstr>
      </vt:variant>
      <vt:variant>
        <vt:i4>45</vt:i4>
      </vt:variant>
      <vt:variant>
        <vt:lpstr>Custom Shows</vt:lpstr>
      </vt:variant>
      <vt:variant>
        <vt:i4>1</vt:i4>
      </vt:variant>
    </vt:vector>
  </HeadingPairs>
  <TitlesOfParts>
    <vt:vector size="61" baseType="lpstr">
      <vt:lpstr>Arial</vt:lpstr>
      <vt:lpstr>Calibri</vt:lpstr>
      <vt:lpstr>Calibri Light</vt:lpstr>
      <vt:lpstr>Candara</vt:lpstr>
      <vt:lpstr>Symbol</vt:lpstr>
      <vt:lpstr>SymbolMT</vt:lpstr>
      <vt:lpstr>Times New Roman</vt:lpstr>
      <vt:lpstr>UbuntuBold</vt:lpstr>
      <vt:lpstr>UbuntuMedium</vt:lpstr>
      <vt:lpstr>UbuntuRegular</vt:lpstr>
      <vt:lpstr>Wingdings</vt:lpstr>
      <vt:lpstr>05_NHSDigital_template_Image_Blue_v1</vt:lpstr>
      <vt:lpstr>6_NHSDigital_template_Image_Blue_v1</vt:lpstr>
      <vt:lpstr>7_NHSDigital_template_Image_Blue_v1</vt:lpstr>
      <vt:lpstr>Retrospect</vt:lpstr>
      <vt:lpstr>Pharmacy Best Thomas Bisset </vt:lpstr>
      <vt:lpstr>Housekeeping</vt:lpstr>
      <vt:lpstr>Pharmacy BEST: Aims &amp; Objectives</vt:lpstr>
      <vt:lpstr>BEST website </vt:lpstr>
      <vt:lpstr>Pharmacy Contract 2023/24</vt:lpstr>
      <vt:lpstr>PowerPoint Presentation</vt:lpstr>
      <vt:lpstr>Services and the Pharmacy Quality Scheme (PQS)  </vt:lpstr>
      <vt:lpstr>PowerPoint Presentation</vt:lpstr>
      <vt:lpstr>HRT Prescription Prepayment Certificate</vt:lpstr>
      <vt:lpstr>HRT PPC on MYS</vt:lpstr>
      <vt:lpstr>PowerPoint Presentation</vt:lpstr>
      <vt:lpstr>HRT – Mixed scripts</vt:lpstr>
      <vt:lpstr>HRT </vt:lpstr>
      <vt:lpstr>Advanced Services</vt:lpstr>
      <vt:lpstr>Community Pharmacy Consultation Service</vt:lpstr>
      <vt:lpstr>GP – CPCS: Warm Handover</vt:lpstr>
      <vt:lpstr>GP – CPCS: Warm Handover</vt:lpstr>
      <vt:lpstr>GP – CPCS: Warm Handover</vt:lpstr>
      <vt:lpstr>GP – CPCS: Warm Handover</vt:lpstr>
      <vt:lpstr>Pharmacyfirst Revisited </vt:lpstr>
      <vt:lpstr>PharmacyFirst</vt:lpstr>
      <vt:lpstr>PharmacyFirst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Hypertension Case Finding</vt:lpstr>
      <vt:lpstr>PowerPoint Presentation</vt:lpstr>
      <vt:lpstr>PowerPoint Presentation</vt:lpstr>
      <vt:lpstr>Community Pharmacy Portal</vt:lpstr>
      <vt:lpstr>Allowing Enhanced Patient Support Programmes with Community Pharmacy. :</vt:lpstr>
      <vt:lpstr>Timescales for management of repeat prescriptions</vt:lpstr>
      <vt:lpstr>PowerPoint Presentation</vt:lpstr>
      <vt:lpstr>PowerPoint Presentation</vt:lpstr>
      <vt:lpstr>PowerPoint Presentation</vt:lpstr>
      <vt:lpstr>Stock Shortages </vt:lpstr>
      <vt:lpstr>Stock Shortages </vt:lpstr>
      <vt:lpstr>NHS Mail</vt:lpstr>
      <vt:lpstr>Stock Shortages</vt:lpstr>
      <vt:lpstr>PowerPoint Presentation</vt:lpstr>
      <vt:lpstr>PowerPoint Presentation</vt:lpstr>
      <vt:lpstr>Looping intro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 (AKI)</dc:title>
  <dc:creator>steve_000</dc:creator>
  <cp:lastModifiedBy>THOMPSON, Michelle (NHS SOUTH YORKSHIRE ICB - 02P)</cp:lastModifiedBy>
  <cp:revision>362</cp:revision>
  <dcterms:created xsi:type="dcterms:W3CDTF">2006-08-16T00:00:00Z</dcterms:created>
  <dcterms:modified xsi:type="dcterms:W3CDTF">2023-04-06T10:33:52Z</dcterms:modified>
</cp:coreProperties>
</file>